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33" r:id="rId1"/>
  </p:sldMasterIdLst>
  <p:notesMasterIdLst>
    <p:notesMasterId r:id="rId22"/>
  </p:notesMasterIdLst>
  <p:handoutMasterIdLst>
    <p:handoutMasterId r:id="rId23"/>
  </p:handoutMasterIdLst>
  <p:sldIdLst>
    <p:sldId id="256" r:id="rId2"/>
    <p:sldId id="431" r:id="rId3"/>
    <p:sldId id="385" r:id="rId4"/>
    <p:sldId id="403" r:id="rId5"/>
    <p:sldId id="432" r:id="rId6"/>
    <p:sldId id="435" r:id="rId7"/>
    <p:sldId id="443" r:id="rId8"/>
    <p:sldId id="448" r:id="rId9"/>
    <p:sldId id="437" r:id="rId10"/>
    <p:sldId id="444" r:id="rId11"/>
    <p:sldId id="426" r:id="rId12"/>
    <p:sldId id="429" r:id="rId13"/>
    <p:sldId id="439" r:id="rId14"/>
    <p:sldId id="369" r:id="rId15"/>
    <p:sldId id="371" r:id="rId16"/>
    <p:sldId id="372" r:id="rId17"/>
    <p:sldId id="441" r:id="rId18"/>
    <p:sldId id="446" r:id="rId19"/>
    <p:sldId id="447" r:id="rId20"/>
    <p:sldId id="389" r:id="rId21"/>
  </p:sldIdLst>
  <p:sldSz cx="9144000" cy="6858000" type="screen4x3"/>
  <p:notesSz cx="6797675" cy="9928225"/>
  <p:defaultTextStyle>
    <a:defPPr>
      <a:defRPr lang="en-US"/>
    </a:defPPr>
    <a:lvl1pPr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5pPr>
    <a:lvl6pPr marL="2286000" algn="l" defTabSz="914400" rtl="0" eaLnBrk="1" latinLnBrk="0" hangingPunct="1">
      <a:defRPr kern="1200">
        <a:solidFill>
          <a:schemeClr val="tx1"/>
        </a:solidFill>
        <a:latin typeface="Century Gothic" panose="020B0502020202020204" pitchFamily="34" charset="0"/>
        <a:ea typeface="+mn-ea"/>
        <a:cs typeface="+mn-cs"/>
      </a:defRPr>
    </a:lvl6pPr>
    <a:lvl7pPr marL="2743200" algn="l" defTabSz="914400" rtl="0" eaLnBrk="1" latinLnBrk="0" hangingPunct="1">
      <a:defRPr kern="1200">
        <a:solidFill>
          <a:schemeClr val="tx1"/>
        </a:solidFill>
        <a:latin typeface="Century Gothic" panose="020B0502020202020204" pitchFamily="34" charset="0"/>
        <a:ea typeface="+mn-ea"/>
        <a:cs typeface="+mn-cs"/>
      </a:defRPr>
    </a:lvl7pPr>
    <a:lvl8pPr marL="3200400" algn="l" defTabSz="914400" rtl="0" eaLnBrk="1" latinLnBrk="0" hangingPunct="1">
      <a:defRPr kern="1200">
        <a:solidFill>
          <a:schemeClr val="tx1"/>
        </a:solidFill>
        <a:latin typeface="Century Gothic" panose="020B0502020202020204" pitchFamily="34" charset="0"/>
        <a:ea typeface="+mn-ea"/>
        <a:cs typeface="+mn-cs"/>
      </a:defRPr>
    </a:lvl8pPr>
    <a:lvl9pPr marL="3657600" algn="l" defTabSz="914400" rtl="0" eaLnBrk="1" latinLnBrk="0" hangingPunct="1">
      <a:defRPr kern="1200">
        <a:solidFill>
          <a:schemeClr val="tx1"/>
        </a:solidFill>
        <a:latin typeface="Century Gothic" panose="020B0502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admila" initials="R"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426" autoAdjust="0"/>
    <p:restoredTop sz="94660"/>
  </p:normalViewPr>
  <p:slideViewPr>
    <p:cSldViewPr snapToGrid="0" snapToObjects="1">
      <p:cViewPr varScale="1">
        <p:scale>
          <a:sx n="62" d="100"/>
          <a:sy n="62" d="100"/>
        </p:scale>
        <p:origin x="1140" y="40"/>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notesViewPr>
    <p:cSldViewPr snapToGrid="0" snapToObjects="1">
      <p:cViewPr varScale="1">
        <p:scale>
          <a:sx n="52" d="100"/>
          <a:sy n="52" d="100"/>
        </p:scale>
        <p:origin x="2958"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vana Đorđev" userId="0446de0e57c7b86f" providerId="LiveId" clId="{149B7CE8-7B6A-4ECD-861D-0AE164997871}"/>
    <pc:docChg chg="undo custSel modSld">
      <pc:chgData name="Ivana Đorđev" userId="0446de0e57c7b86f" providerId="LiveId" clId="{149B7CE8-7B6A-4ECD-861D-0AE164997871}" dt="2026-03-24T22:35:58.768" v="14" actId="20577"/>
      <pc:docMkLst>
        <pc:docMk/>
      </pc:docMkLst>
      <pc:sldChg chg="addSp delSp modSp mod">
        <pc:chgData name="Ivana Đorđev" userId="0446de0e57c7b86f" providerId="LiveId" clId="{149B7CE8-7B6A-4ECD-861D-0AE164997871}" dt="2026-03-24T22:35:58.768" v="14" actId="20577"/>
        <pc:sldMkLst>
          <pc:docMk/>
          <pc:sldMk cId="1803623521" sldId="441"/>
        </pc:sldMkLst>
        <pc:spChg chg="add del mod">
          <ac:chgData name="Ivana Đorđev" userId="0446de0e57c7b86f" providerId="LiveId" clId="{149B7CE8-7B6A-4ECD-861D-0AE164997871}" dt="2026-03-24T22:34:57.361" v="10" actId="21"/>
          <ac:spMkLst>
            <pc:docMk/>
            <pc:sldMk cId="1803623521" sldId="441"/>
            <ac:spMk id="3" creationId="{00000000-0000-0000-0000-000000000000}"/>
          </ac:spMkLst>
        </pc:spChg>
        <pc:spChg chg="del">
          <ac:chgData name="Ivana Đorđev" userId="0446de0e57c7b86f" providerId="LiveId" clId="{149B7CE8-7B6A-4ECD-861D-0AE164997871}" dt="2026-03-24T22:33:47.069" v="3" actId="21"/>
          <ac:spMkLst>
            <pc:docMk/>
            <pc:sldMk cId="1803623521" sldId="441"/>
            <ac:spMk id="6" creationId="{00000000-0000-0000-0000-000000000000}"/>
          </ac:spMkLst>
        </pc:spChg>
        <pc:spChg chg="mod">
          <ac:chgData name="Ivana Đorđev" userId="0446de0e57c7b86f" providerId="LiveId" clId="{149B7CE8-7B6A-4ECD-861D-0AE164997871}" dt="2026-03-24T22:35:58.768" v="14" actId="20577"/>
          <ac:spMkLst>
            <pc:docMk/>
            <pc:sldMk cId="1803623521" sldId="441"/>
            <ac:spMk id="9" creationId="{00000000-0000-0000-0000-000000000000}"/>
          </ac:spMkLst>
        </pc:spChg>
        <pc:spChg chg="add del mod">
          <ac:chgData name="Ivana Đorđev" userId="0446de0e57c7b86f" providerId="LiveId" clId="{149B7CE8-7B6A-4ECD-861D-0AE164997871}" dt="2026-03-24T22:33:39.067" v="1" actId="21"/>
          <ac:spMkLst>
            <pc:docMk/>
            <pc:sldMk cId="1803623521" sldId="441"/>
            <ac:spMk id="10" creationId="{2E938A5C-53E4-DE4E-3470-34356DA59AF7}"/>
          </ac:spMkLst>
        </pc:spChg>
        <pc:spChg chg="add del mod">
          <ac:chgData name="Ivana Đorđev" userId="0446de0e57c7b86f" providerId="LiveId" clId="{149B7CE8-7B6A-4ECD-861D-0AE164997871}" dt="2026-03-24T22:34:57.361" v="10" actId="21"/>
          <ac:spMkLst>
            <pc:docMk/>
            <pc:sldMk cId="1803623521" sldId="441"/>
            <ac:spMk id="12" creationId="{3883A3F0-6647-1918-3327-439DB21E7788}"/>
          </ac:spMkLst>
        </pc:spChg>
        <pc:picChg chg="del">
          <ac:chgData name="Ivana Đorđev" userId="0446de0e57c7b86f" providerId="LiveId" clId="{149B7CE8-7B6A-4ECD-861D-0AE164997871}" dt="2026-03-24T22:33:33.346" v="0" actId="21"/>
          <ac:picMkLst>
            <pc:docMk/>
            <pc:sldMk cId="1803623521" sldId="441"/>
            <ac:picMk id="5" creationId="{00000000-0000-0000-0000-000000000000}"/>
          </ac:picMkLst>
        </pc:picChg>
        <pc:picChg chg="mod">
          <ac:chgData name="Ivana Đorđev" userId="0446de0e57c7b86f" providerId="LiveId" clId="{149B7CE8-7B6A-4ECD-861D-0AE164997871}" dt="2026-03-24T22:35:45.935" v="12" actId="1076"/>
          <ac:picMkLst>
            <pc:docMk/>
            <pc:sldMk cId="1803623521" sldId="441"/>
            <ac:picMk id="7" creationId="{00000000-0000-0000-0000-000000000000}"/>
          </ac:picMkLst>
        </pc:picChg>
      </pc:sldChg>
    </pc:docChg>
  </pc:docChgLst>
</pc:chgInfo>
</file>

<file path=ppt/diagrams/_rels/data3.xml.rels><?xml version="1.0" encoding="UTF-8" standalone="yes"?>
<Relationships xmlns="http://schemas.openxmlformats.org/package/2006/relationships"><Relationship Id="rId1" Type="http://schemas.openxmlformats.org/officeDocument/2006/relationships/image" Target="../media/image29.png"/></Relationships>
</file>

<file path=ppt/diagrams/_rels/data4.xml.rels><?xml version="1.0" encoding="UTF-8" standalone="yes"?>
<Relationships xmlns="http://schemas.openxmlformats.org/package/2006/relationships"><Relationship Id="rId3" Type="http://schemas.openxmlformats.org/officeDocument/2006/relationships/hyperlink" Target="https://www.uskolavrsac.edu.rs/medjunarodni-dan-maternjeg-jezika-3/" TargetMode="External"/><Relationship Id="rId2" Type="http://schemas.openxmlformats.org/officeDocument/2006/relationships/hyperlink" Target="https://youtu.be/oa0YrGTnGYc" TargetMode="External"/><Relationship Id="rId1" Type="http://schemas.openxmlformats.org/officeDocument/2006/relationships/hyperlink" Target="https://www.youtube.com/watch?v=UiBEQtHl2J4&amp;feature=youtu.be" TargetMode="External"/><Relationship Id="rId4" Type="http://schemas.openxmlformats.org/officeDocument/2006/relationships/hyperlink" Target="https://www.artsteps.com/view/6484ed95448345da6d3bc330" TargetMode="External"/></Relationships>
</file>

<file path=ppt/diagrams/_rels/drawing3.xml.rels><?xml version="1.0" encoding="UTF-8" standalone="yes"?>
<Relationships xmlns="http://schemas.openxmlformats.org/package/2006/relationships"><Relationship Id="rId1" Type="http://schemas.openxmlformats.org/officeDocument/2006/relationships/image" Target="../media/image29.png"/></Relationships>
</file>

<file path=ppt/diagrams/_rels/drawing4.xml.rels><?xml version="1.0" encoding="UTF-8" standalone="yes"?>
<Relationships xmlns="http://schemas.openxmlformats.org/package/2006/relationships"><Relationship Id="rId3" Type="http://schemas.openxmlformats.org/officeDocument/2006/relationships/hyperlink" Target="https://www.uskolavrsac.edu.rs/medjunarodni-dan-maternjeg-jezika-3/" TargetMode="External"/><Relationship Id="rId2" Type="http://schemas.openxmlformats.org/officeDocument/2006/relationships/hyperlink" Target="https://youtu.be/oa0YrGTnGYc" TargetMode="External"/><Relationship Id="rId1" Type="http://schemas.openxmlformats.org/officeDocument/2006/relationships/hyperlink" Target="https://www.youtube.com/watch?v=UiBEQtHl2J4&amp;feature=youtu.be" TargetMode="External"/><Relationship Id="rId4" Type="http://schemas.openxmlformats.org/officeDocument/2006/relationships/hyperlink" Target="https://www.artsteps.com/view/6484ed95448345da6d3bc330"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4EE934-76CC-4EA5-9BFD-D0126266C399}" type="doc">
      <dgm:prSet loTypeId="urn:microsoft.com/office/officeart/2009/3/layout/StepUpProcess" loCatId="process" qsTypeId="urn:microsoft.com/office/officeart/2005/8/quickstyle/simple2" qsCatId="simple" csTypeId="urn:microsoft.com/office/officeart/2005/8/colors/accent1_2" csCatId="accent1" phldr="1"/>
      <dgm:spPr/>
      <dgm:t>
        <a:bodyPr/>
        <a:lstStyle/>
        <a:p>
          <a:endParaRPr lang="sr-Latn-RS"/>
        </a:p>
      </dgm:t>
    </dgm:pt>
    <dgm:pt modelId="{48599286-3101-4A24-8305-82C9CF8B3F10}">
      <dgm:prSet phldrT="[Text]" custT="1"/>
      <dgm:spPr/>
      <dgm:t>
        <a:bodyPr/>
        <a:lstStyle/>
        <a:p>
          <a:r>
            <a:rPr lang="en-US" sz="1400" dirty="0">
              <a:latin typeface="Georgia" panose="02040502050405020303" pitchFamily="18" charset="0"/>
            </a:rPr>
            <a:t>the organization of joint scientific and professional conferences in Serbia and abroad</a:t>
          </a:r>
          <a:r>
            <a:rPr lang="sr-Latn-RS" sz="1400" dirty="0">
              <a:latin typeface="Georgia" panose="02040502050405020303" pitchFamily="18" charset="0"/>
            </a:rPr>
            <a:t>;</a:t>
          </a:r>
        </a:p>
      </dgm:t>
    </dgm:pt>
    <dgm:pt modelId="{2DEEB720-8052-483E-ACF2-06480F4A7062}" type="parTrans" cxnId="{8B64162C-1D18-481A-B5BD-971CF777792A}">
      <dgm:prSet/>
      <dgm:spPr/>
      <dgm:t>
        <a:bodyPr/>
        <a:lstStyle/>
        <a:p>
          <a:endParaRPr lang="sr-Latn-RS"/>
        </a:p>
      </dgm:t>
    </dgm:pt>
    <dgm:pt modelId="{D5A97C32-C2A7-4202-B683-3F857CBB01D8}" type="sibTrans" cxnId="{8B64162C-1D18-481A-B5BD-971CF777792A}">
      <dgm:prSet/>
      <dgm:spPr/>
      <dgm:t>
        <a:bodyPr/>
        <a:lstStyle/>
        <a:p>
          <a:endParaRPr lang="sr-Latn-RS"/>
        </a:p>
      </dgm:t>
    </dgm:pt>
    <dgm:pt modelId="{960F3C5A-A292-4EBF-AF6D-98BD91F117E4}">
      <dgm:prSet phldrT="[Text]" custT="1"/>
      <dgm:spPr/>
      <dgm:t>
        <a:bodyPr/>
        <a:lstStyle/>
        <a:p>
          <a:r>
            <a:rPr lang="en-US" sz="1400" dirty="0">
              <a:latin typeface="Georgia" panose="02040502050405020303" pitchFamily="18" charset="0"/>
            </a:rPr>
            <a:t>the joint implementation of international scientific and professional projects</a:t>
          </a:r>
          <a:r>
            <a:rPr lang="sr-Latn-RS" sz="1400" dirty="0">
              <a:latin typeface="Georgia" panose="02040502050405020303" pitchFamily="18" charset="0"/>
            </a:rPr>
            <a:t>;</a:t>
          </a:r>
        </a:p>
      </dgm:t>
    </dgm:pt>
    <dgm:pt modelId="{915EADEF-BB87-47DA-BB43-735DBC526D1D}" type="parTrans" cxnId="{2546C2BE-D0B4-42A3-A15A-263CDE199D75}">
      <dgm:prSet/>
      <dgm:spPr/>
      <dgm:t>
        <a:bodyPr/>
        <a:lstStyle/>
        <a:p>
          <a:endParaRPr lang="sr-Latn-RS"/>
        </a:p>
      </dgm:t>
    </dgm:pt>
    <dgm:pt modelId="{DA0D0A65-80E0-4397-82A6-EDB63E5C7AE4}" type="sibTrans" cxnId="{2546C2BE-D0B4-42A3-A15A-263CDE199D75}">
      <dgm:prSet/>
      <dgm:spPr/>
      <dgm:t>
        <a:bodyPr/>
        <a:lstStyle/>
        <a:p>
          <a:endParaRPr lang="sr-Latn-RS"/>
        </a:p>
      </dgm:t>
    </dgm:pt>
    <dgm:pt modelId="{82863A90-8525-4A0E-A582-5F4A88DC66F1}">
      <dgm:prSet phldrT="[Text]" custT="1"/>
      <dgm:spPr/>
      <dgm:t>
        <a:bodyPr/>
        <a:lstStyle/>
        <a:p>
          <a:r>
            <a:rPr lang="sr-Latn-RS" sz="1400" dirty="0" err="1">
              <a:latin typeface="Georgia" panose="02040502050405020303" pitchFamily="18" charset="0"/>
            </a:rPr>
            <a:t>collaborative</a:t>
          </a:r>
          <a:r>
            <a:rPr lang="sr-Latn-RS" sz="1400" dirty="0">
              <a:latin typeface="Georgia" panose="02040502050405020303" pitchFamily="18" charset="0"/>
            </a:rPr>
            <a:t> </a:t>
          </a:r>
          <a:r>
            <a:rPr lang="sr-Latn-RS" sz="1400" dirty="0" err="1">
              <a:latin typeface="Georgia" panose="02040502050405020303" pitchFamily="18" charset="0"/>
            </a:rPr>
            <a:t>publishing</a:t>
          </a:r>
          <a:r>
            <a:rPr lang="sr-Latn-RS" sz="1400" dirty="0">
              <a:latin typeface="Georgia" panose="02040502050405020303" pitchFamily="18" charset="0"/>
            </a:rPr>
            <a:t> </a:t>
          </a:r>
          <a:r>
            <a:rPr lang="sr-Latn-RS" sz="1400" dirty="0" err="1">
              <a:latin typeface="Georgia" panose="02040502050405020303" pitchFamily="18" charset="0"/>
            </a:rPr>
            <a:t>activities</a:t>
          </a:r>
          <a:r>
            <a:rPr lang="sr-Latn-RS" sz="1400" dirty="0">
              <a:latin typeface="Georgia" panose="02040502050405020303" pitchFamily="18" charset="0"/>
            </a:rPr>
            <a:t>;</a:t>
          </a:r>
        </a:p>
      </dgm:t>
    </dgm:pt>
    <dgm:pt modelId="{FA5E7BD8-9360-43D3-AB96-909B2EF99003}" type="parTrans" cxnId="{C9646D75-7034-4F8F-8ED6-6B8B47E9B6A5}">
      <dgm:prSet/>
      <dgm:spPr/>
      <dgm:t>
        <a:bodyPr/>
        <a:lstStyle/>
        <a:p>
          <a:endParaRPr lang="sr-Latn-RS"/>
        </a:p>
      </dgm:t>
    </dgm:pt>
    <dgm:pt modelId="{3E25C59B-FEA1-4186-A065-632C7817883F}" type="sibTrans" cxnId="{C9646D75-7034-4F8F-8ED6-6B8B47E9B6A5}">
      <dgm:prSet/>
      <dgm:spPr/>
      <dgm:t>
        <a:bodyPr/>
        <a:lstStyle/>
        <a:p>
          <a:endParaRPr lang="sr-Latn-RS"/>
        </a:p>
      </dgm:t>
    </dgm:pt>
    <dgm:pt modelId="{E4486FA7-E5E6-44FE-AEA1-45F831D157BD}">
      <dgm:prSet phldrT="[Text]" custT="1"/>
      <dgm:spPr/>
      <dgm:t>
        <a:bodyPr/>
        <a:lstStyle/>
        <a:p>
          <a:r>
            <a:rPr lang="en-US" sz="1400" dirty="0">
              <a:latin typeface="Georgia" panose="02040502050405020303" pitchFamily="18" charset="0"/>
            </a:rPr>
            <a:t>lectures delivered by visiting professors, as well as the organization of forums, book promotions, and related academic events</a:t>
          </a:r>
          <a:r>
            <a:rPr lang="sr-Latn-RS" sz="1400" dirty="0">
              <a:latin typeface="Georgia" panose="02040502050405020303" pitchFamily="18" charset="0"/>
            </a:rPr>
            <a:t>;</a:t>
          </a:r>
        </a:p>
      </dgm:t>
    </dgm:pt>
    <dgm:pt modelId="{12A862C7-24FF-4C69-A9F2-84CBA0F77F2C}" type="parTrans" cxnId="{095E5F64-B3BA-410A-A2CF-8E5D336F3CD1}">
      <dgm:prSet/>
      <dgm:spPr/>
      <dgm:t>
        <a:bodyPr/>
        <a:lstStyle/>
        <a:p>
          <a:endParaRPr lang="sr-Latn-RS"/>
        </a:p>
      </dgm:t>
    </dgm:pt>
    <dgm:pt modelId="{46E7713D-5AC9-4142-A24C-68F4312C5662}" type="sibTrans" cxnId="{095E5F64-B3BA-410A-A2CF-8E5D336F3CD1}">
      <dgm:prSet/>
      <dgm:spPr/>
      <dgm:t>
        <a:bodyPr/>
        <a:lstStyle/>
        <a:p>
          <a:endParaRPr lang="sr-Latn-RS"/>
        </a:p>
      </dgm:t>
    </dgm:pt>
    <dgm:pt modelId="{C34E50E4-185D-4FC3-B04B-1830A87D0C96}">
      <dgm:prSet phldrT="[Text]" custT="1"/>
      <dgm:spPr/>
      <dgm:t>
        <a:bodyPr/>
        <a:lstStyle/>
        <a:p>
          <a:r>
            <a:rPr lang="en-US" sz="1400" dirty="0">
              <a:latin typeface="Georgia" panose="02040502050405020303" pitchFamily="18" charset="0"/>
            </a:rPr>
            <a:t>the mobility of </a:t>
          </a:r>
          <a:r>
            <a:rPr lang="sr-Latn-RS" sz="1400" dirty="0">
              <a:latin typeface="Georgia" panose="02040502050405020303" pitchFamily="18" charset="0"/>
            </a:rPr>
            <a:t>(non-)</a:t>
          </a:r>
          <a:r>
            <a:rPr lang="en-US" sz="1400" dirty="0">
              <a:latin typeface="Georgia" panose="02040502050405020303" pitchFamily="18" charset="0"/>
            </a:rPr>
            <a:t>teaching staff and students</a:t>
          </a:r>
          <a:r>
            <a:rPr lang="sr-Latn-RS" sz="1400" dirty="0">
              <a:latin typeface="Georgia" panose="02040502050405020303" pitchFamily="18" charset="0"/>
            </a:rPr>
            <a:t>...</a:t>
          </a:r>
        </a:p>
      </dgm:t>
    </dgm:pt>
    <dgm:pt modelId="{999CD1F4-AAA0-4EBE-A905-E720AD2B325A}" type="parTrans" cxnId="{00F3AAFE-58BA-4128-B88A-D557FF262D87}">
      <dgm:prSet/>
      <dgm:spPr/>
      <dgm:t>
        <a:bodyPr/>
        <a:lstStyle/>
        <a:p>
          <a:endParaRPr lang="sr-Latn-RS"/>
        </a:p>
      </dgm:t>
    </dgm:pt>
    <dgm:pt modelId="{DBE0766C-AA13-40AF-AE20-9C39FE727963}" type="sibTrans" cxnId="{00F3AAFE-58BA-4128-B88A-D557FF262D87}">
      <dgm:prSet/>
      <dgm:spPr/>
      <dgm:t>
        <a:bodyPr/>
        <a:lstStyle/>
        <a:p>
          <a:endParaRPr lang="sr-Latn-RS"/>
        </a:p>
      </dgm:t>
    </dgm:pt>
    <dgm:pt modelId="{4EAF31E4-7985-4EA1-88FA-034E539E8C9E}" type="pres">
      <dgm:prSet presAssocID="{884EE934-76CC-4EA5-9BFD-D0126266C399}" presName="rootnode" presStyleCnt="0">
        <dgm:presLayoutVars>
          <dgm:chMax/>
          <dgm:chPref/>
          <dgm:dir/>
          <dgm:animLvl val="lvl"/>
        </dgm:presLayoutVars>
      </dgm:prSet>
      <dgm:spPr/>
    </dgm:pt>
    <dgm:pt modelId="{62B59268-F5A2-4A68-A7B9-807C734596C5}" type="pres">
      <dgm:prSet presAssocID="{48599286-3101-4A24-8305-82C9CF8B3F10}" presName="composite" presStyleCnt="0"/>
      <dgm:spPr/>
    </dgm:pt>
    <dgm:pt modelId="{B061A654-09D4-4812-8D87-592656457C76}" type="pres">
      <dgm:prSet presAssocID="{48599286-3101-4A24-8305-82C9CF8B3F10}" presName="LShape" presStyleLbl="alignNode1" presStyleIdx="0" presStyleCnt="9"/>
      <dgm:spPr/>
    </dgm:pt>
    <dgm:pt modelId="{E4D71B3E-87E1-4626-BFFB-17372498CFB2}" type="pres">
      <dgm:prSet presAssocID="{48599286-3101-4A24-8305-82C9CF8B3F10}" presName="ParentText" presStyleLbl="revTx" presStyleIdx="0" presStyleCnt="5">
        <dgm:presLayoutVars>
          <dgm:chMax val="0"/>
          <dgm:chPref val="0"/>
          <dgm:bulletEnabled val="1"/>
        </dgm:presLayoutVars>
      </dgm:prSet>
      <dgm:spPr/>
    </dgm:pt>
    <dgm:pt modelId="{E23E49D7-0A98-4DAF-B07C-869238B6C3DC}" type="pres">
      <dgm:prSet presAssocID="{48599286-3101-4A24-8305-82C9CF8B3F10}" presName="Triangle" presStyleLbl="alignNode1" presStyleIdx="1" presStyleCnt="9"/>
      <dgm:spPr/>
    </dgm:pt>
    <dgm:pt modelId="{3A2C8849-23A8-4366-A3B5-7B8CAF7AB117}" type="pres">
      <dgm:prSet presAssocID="{D5A97C32-C2A7-4202-B683-3F857CBB01D8}" presName="sibTrans" presStyleCnt="0"/>
      <dgm:spPr/>
    </dgm:pt>
    <dgm:pt modelId="{C2EC03F6-1E0F-4541-868E-DFDCF3EED448}" type="pres">
      <dgm:prSet presAssocID="{D5A97C32-C2A7-4202-B683-3F857CBB01D8}" presName="space" presStyleCnt="0"/>
      <dgm:spPr/>
    </dgm:pt>
    <dgm:pt modelId="{08465003-9653-44C7-A41D-83DBA813741F}" type="pres">
      <dgm:prSet presAssocID="{960F3C5A-A292-4EBF-AF6D-98BD91F117E4}" presName="composite" presStyleCnt="0"/>
      <dgm:spPr/>
    </dgm:pt>
    <dgm:pt modelId="{1B0E27C1-A4D9-406B-BB13-C6102B2FBF87}" type="pres">
      <dgm:prSet presAssocID="{960F3C5A-A292-4EBF-AF6D-98BD91F117E4}" presName="LShape" presStyleLbl="alignNode1" presStyleIdx="2" presStyleCnt="9"/>
      <dgm:spPr/>
    </dgm:pt>
    <dgm:pt modelId="{6C7A477D-B6CB-4E46-8ABE-55EC8656FABE}" type="pres">
      <dgm:prSet presAssocID="{960F3C5A-A292-4EBF-AF6D-98BD91F117E4}" presName="ParentText" presStyleLbl="revTx" presStyleIdx="1" presStyleCnt="5">
        <dgm:presLayoutVars>
          <dgm:chMax val="0"/>
          <dgm:chPref val="0"/>
          <dgm:bulletEnabled val="1"/>
        </dgm:presLayoutVars>
      </dgm:prSet>
      <dgm:spPr/>
    </dgm:pt>
    <dgm:pt modelId="{846BA775-7913-4DE5-A232-C47F5AE9AAB8}" type="pres">
      <dgm:prSet presAssocID="{960F3C5A-A292-4EBF-AF6D-98BD91F117E4}" presName="Triangle" presStyleLbl="alignNode1" presStyleIdx="3" presStyleCnt="9"/>
      <dgm:spPr/>
    </dgm:pt>
    <dgm:pt modelId="{BD5CA463-63E6-4F17-BE65-DC029AD06FFE}" type="pres">
      <dgm:prSet presAssocID="{DA0D0A65-80E0-4397-82A6-EDB63E5C7AE4}" presName="sibTrans" presStyleCnt="0"/>
      <dgm:spPr/>
    </dgm:pt>
    <dgm:pt modelId="{0F25B7F9-DE6E-488F-9001-5896AD827169}" type="pres">
      <dgm:prSet presAssocID="{DA0D0A65-80E0-4397-82A6-EDB63E5C7AE4}" presName="space" presStyleCnt="0"/>
      <dgm:spPr/>
    </dgm:pt>
    <dgm:pt modelId="{9E6AADFC-AC36-4545-9F70-186F2CE3BECE}" type="pres">
      <dgm:prSet presAssocID="{82863A90-8525-4A0E-A582-5F4A88DC66F1}" presName="composite" presStyleCnt="0"/>
      <dgm:spPr/>
    </dgm:pt>
    <dgm:pt modelId="{CC4180C0-B8AA-4A5D-ACD8-8F49879BBBEF}" type="pres">
      <dgm:prSet presAssocID="{82863A90-8525-4A0E-A582-5F4A88DC66F1}" presName="LShape" presStyleLbl="alignNode1" presStyleIdx="4" presStyleCnt="9"/>
      <dgm:spPr/>
    </dgm:pt>
    <dgm:pt modelId="{C4FAC070-1780-4599-843D-8F664C0BCBEE}" type="pres">
      <dgm:prSet presAssocID="{82863A90-8525-4A0E-A582-5F4A88DC66F1}" presName="ParentText" presStyleLbl="revTx" presStyleIdx="2" presStyleCnt="5">
        <dgm:presLayoutVars>
          <dgm:chMax val="0"/>
          <dgm:chPref val="0"/>
          <dgm:bulletEnabled val="1"/>
        </dgm:presLayoutVars>
      </dgm:prSet>
      <dgm:spPr/>
    </dgm:pt>
    <dgm:pt modelId="{B65A4BE2-054B-4D83-99E6-A84EBCD5F0E7}" type="pres">
      <dgm:prSet presAssocID="{82863A90-8525-4A0E-A582-5F4A88DC66F1}" presName="Triangle" presStyleLbl="alignNode1" presStyleIdx="5" presStyleCnt="9"/>
      <dgm:spPr/>
    </dgm:pt>
    <dgm:pt modelId="{1EFDD44F-FA6E-4608-9C73-35B2D4401918}" type="pres">
      <dgm:prSet presAssocID="{3E25C59B-FEA1-4186-A065-632C7817883F}" presName="sibTrans" presStyleCnt="0"/>
      <dgm:spPr/>
    </dgm:pt>
    <dgm:pt modelId="{A68C50D7-39A4-4E54-8440-80BD9721B6FC}" type="pres">
      <dgm:prSet presAssocID="{3E25C59B-FEA1-4186-A065-632C7817883F}" presName="space" presStyleCnt="0"/>
      <dgm:spPr/>
    </dgm:pt>
    <dgm:pt modelId="{6CBD4841-53AE-4014-88BE-8FC61D4FBA62}" type="pres">
      <dgm:prSet presAssocID="{E4486FA7-E5E6-44FE-AEA1-45F831D157BD}" presName="composite" presStyleCnt="0"/>
      <dgm:spPr/>
    </dgm:pt>
    <dgm:pt modelId="{C77A62BF-0BC8-4009-B9C3-9B16BAA83540}" type="pres">
      <dgm:prSet presAssocID="{E4486FA7-E5E6-44FE-AEA1-45F831D157BD}" presName="LShape" presStyleLbl="alignNode1" presStyleIdx="6" presStyleCnt="9"/>
      <dgm:spPr/>
    </dgm:pt>
    <dgm:pt modelId="{2BDAC10B-89B3-4D3F-8467-3E00682BFD9D}" type="pres">
      <dgm:prSet presAssocID="{E4486FA7-E5E6-44FE-AEA1-45F831D157BD}" presName="ParentText" presStyleLbl="revTx" presStyleIdx="3" presStyleCnt="5">
        <dgm:presLayoutVars>
          <dgm:chMax val="0"/>
          <dgm:chPref val="0"/>
          <dgm:bulletEnabled val="1"/>
        </dgm:presLayoutVars>
      </dgm:prSet>
      <dgm:spPr/>
    </dgm:pt>
    <dgm:pt modelId="{9355A648-7CE5-4C60-8496-BB2F086CB5D2}" type="pres">
      <dgm:prSet presAssocID="{E4486FA7-E5E6-44FE-AEA1-45F831D157BD}" presName="Triangle" presStyleLbl="alignNode1" presStyleIdx="7" presStyleCnt="9"/>
      <dgm:spPr/>
    </dgm:pt>
    <dgm:pt modelId="{BDFA0259-EF6F-4D10-B7DF-EDC792C31697}" type="pres">
      <dgm:prSet presAssocID="{46E7713D-5AC9-4142-A24C-68F4312C5662}" presName="sibTrans" presStyleCnt="0"/>
      <dgm:spPr/>
    </dgm:pt>
    <dgm:pt modelId="{2D84EF76-836F-4676-9C15-77DC07030E1C}" type="pres">
      <dgm:prSet presAssocID="{46E7713D-5AC9-4142-A24C-68F4312C5662}" presName="space" presStyleCnt="0"/>
      <dgm:spPr/>
    </dgm:pt>
    <dgm:pt modelId="{8C7545E1-88BC-4DB9-BAA8-2F78CB0F434A}" type="pres">
      <dgm:prSet presAssocID="{C34E50E4-185D-4FC3-B04B-1830A87D0C96}" presName="composite" presStyleCnt="0"/>
      <dgm:spPr/>
    </dgm:pt>
    <dgm:pt modelId="{62FDC250-2D78-4AEE-AACF-673CA17BBCEB}" type="pres">
      <dgm:prSet presAssocID="{C34E50E4-185D-4FC3-B04B-1830A87D0C96}" presName="LShape" presStyleLbl="alignNode1" presStyleIdx="8" presStyleCnt="9"/>
      <dgm:spPr/>
    </dgm:pt>
    <dgm:pt modelId="{5FD5B2A3-35AD-4D61-BE5C-9A2489FDCB04}" type="pres">
      <dgm:prSet presAssocID="{C34E50E4-185D-4FC3-B04B-1830A87D0C96}" presName="ParentText" presStyleLbl="revTx" presStyleIdx="4" presStyleCnt="5">
        <dgm:presLayoutVars>
          <dgm:chMax val="0"/>
          <dgm:chPref val="0"/>
          <dgm:bulletEnabled val="1"/>
        </dgm:presLayoutVars>
      </dgm:prSet>
      <dgm:spPr/>
    </dgm:pt>
  </dgm:ptLst>
  <dgm:cxnLst>
    <dgm:cxn modelId="{DAD8D01E-82F4-4D34-BDFC-FDD82C9E64D4}" type="presOf" srcId="{E4486FA7-E5E6-44FE-AEA1-45F831D157BD}" destId="{2BDAC10B-89B3-4D3F-8467-3E00682BFD9D}" srcOrd="0" destOrd="0" presId="urn:microsoft.com/office/officeart/2009/3/layout/StepUpProcess"/>
    <dgm:cxn modelId="{8B64162C-1D18-481A-B5BD-971CF777792A}" srcId="{884EE934-76CC-4EA5-9BFD-D0126266C399}" destId="{48599286-3101-4A24-8305-82C9CF8B3F10}" srcOrd="0" destOrd="0" parTransId="{2DEEB720-8052-483E-ACF2-06480F4A7062}" sibTransId="{D5A97C32-C2A7-4202-B683-3F857CBB01D8}"/>
    <dgm:cxn modelId="{7545F62F-116D-4062-9FD6-5F2C9AB6DE6A}" type="presOf" srcId="{884EE934-76CC-4EA5-9BFD-D0126266C399}" destId="{4EAF31E4-7985-4EA1-88FA-034E539E8C9E}" srcOrd="0" destOrd="0" presId="urn:microsoft.com/office/officeart/2009/3/layout/StepUpProcess"/>
    <dgm:cxn modelId="{C3A4B85D-D564-45AF-B612-81A7B299D9D0}" type="presOf" srcId="{960F3C5A-A292-4EBF-AF6D-98BD91F117E4}" destId="{6C7A477D-B6CB-4E46-8ABE-55EC8656FABE}" srcOrd="0" destOrd="0" presId="urn:microsoft.com/office/officeart/2009/3/layout/StepUpProcess"/>
    <dgm:cxn modelId="{095E5F64-B3BA-410A-A2CF-8E5D336F3CD1}" srcId="{884EE934-76CC-4EA5-9BFD-D0126266C399}" destId="{E4486FA7-E5E6-44FE-AEA1-45F831D157BD}" srcOrd="3" destOrd="0" parTransId="{12A862C7-24FF-4C69-A9F2-84CBA0F77F2C}" sibTransId="{46E7713D-5AC9-4142-A24C-68F4312C5662}"/>
    <dgm:cxn modelId="{C9646D75-7034-4F8F-8ED6-6B8B47E9B6A5}" srcId="{884EE934-76CC-4EA5-9BFD-D0126266C399}" destId="{82863A90-8525-4A0E-A582-5F4A88DC66F1}" srcOrd="2" destOrd="0" parTransId="{FA5E7BD8-9360-43D3-AB96-909B2EF99003}" sibTransId="{3E25C59B-FEA1-4186-A065-632C7817883F}"/>
    <dgm:cxn modelId="{DABA2F57-5A90-456E-9DD3-4D1F476CA363}" type="presOf" srcId="{82863A90-8525-4A0E-A582-5F4A88DC66F1}" destId="{C4FAC070-1780-4599-843D-8F664C0BCBEE}" srcOrd="0" destOrd="0" presId="urn:microsoft.com/office/officeart/2009/3/layout/StepUpProcess"/>
    <dgm:cxn modelId="{59CDB6AB-1115-4F63-8B92-D8ADB5A134C2}" type="presOf" srcId="{48599286-3101-4A24-8305-82C9CF8B3F10}" destId="{E4D71B3E-87E1-4626-BFFB-17372498CFB2}" srcOrd="0" destOrd="0" presId="urn:microsoft.com/office/officeart/2009/3/layout/StepUpProcess"/>
    <dgm:cxn modelId="{2546C2BE-D0B4-42A3-A15A-263CDE199D75}" srcId="{884EE934-76CC-4EA5-9BFD-D0126266C399}" destId="{960F3C5A-A292-4EBF-AF6D-98BD91F117E4}" srcOrd="1" destOrd="0" parTransId="{915EADEF-BB87-47DA-BB43-735DBC526D1D}" sibTransId="{DA0D0A65-80E0-4397-82A6-EDB63E5C7AE4}"/>
    <dgm:cxn modelId="{886537CC-1ED0-42AE-A1C9-8E92EBCE709D}" type="presOf" srcId="{C34E50E4-185D-4FC3-B04B-1830A87D0C96}" destId="{5FD5B2A3-35AD-4D61-BE5C-9A2489FDCB04}" srcOrd="0" destOrd="0" presId="urn:microsoft.com/office/officeart/2009/3/layout/StepUpProcess"/>
    <dgm:cxn modelId="{00F3AAFE-58BA-4128-B88A-D557FF262D87}" srcId="{884EE934-76CC-4EA5-9BFD-D0126266C399}" destId="{C34E50E4-185D-4FC3-B04B-1830A87D0C96}" srcOrd="4" destOrd="0" parTransId="{999CD1F4-AAA0-4EBE-A905-E720AD2B325A}" sibTransId="{DBE0766C-AA13-40AF-AE20-9C39FE727963}"/>
    <dgm:cxn modelId="{1D584ACF-B305-4887-9AB9-39CFD1347EC9}" type="presParOf" srcId="{4EAF31E4-7985-4EA1-88FA-034E539E8C9E}" destId="{62B59268-F5A2-4A68-A7B9-807C734596C5}" srcOrd="0" destOrd="0" presId="urn:microsoft.com/office/officeart/2009/3/layout/StepUpProcess"/>
    <dgm:cxn modelId="{9A9A1A2C-823E-457A-A637-E50BD42C1DEF}" type="presParOf" srcId="{62B59268-F5A2-4A68-A7B9-807C734596C5}" destId="{B061A654-09D4-4812-8D87-592656457C76}" srcOrd="0" destOrd="0" presId="urn:microsoft.com/office/officeart/2009/3/layout/StepUpProcess"/>
    <dgm:cxn modelId="{41FF8881-6BBC-4987-BB39-47D9E5F3F23A}" type="presParOf" srcId="{62B59268-F5A2-4A68-A7B9-807C734596C5}" destId="{E4D71B3E-87E1-4626-BFFB-17372498CFB2}" srcOrd="1" destOrd="0" presId="urn:microsoft.com/office/officeart/2009/3/layout/StepUpProcess"/>
    <dgm:cxn modelId="{A8183D52-006D-4BB4-97BA-C26259CFFA01}" type="presParOf" srcId="{62B59268-F5A2-4A68-A7B9-807C734596C5}" destId="{E23E49D7-0A98-4DAF-B07C-869238B6C3DC}" srcOrd="2" destOrd="0" presId="urn:microsoft.com/office/officeart/2009/3/layout/StepUpProcess"/>
    <dgm:cxn modelId="{9E766624-D669-4847-B485-7FB32F0F79F3}" type="presParOf" srcId="{4EAF31E4-7985-4EA1-88FA-034E539E8C9E}" destId="{3A2C8849-23A8-4366-A3B5-7B8CAF7AB117}" srcOrd="1" destOrd="0" presId="urn:microsoft.com/office/officeart/2009/3/layout/StepUpProcess"/>
    <dgm:cxn modelId="{2891E8BA-CC81-45AC-A0F7-EA55C6562774}" type="presParOf" srcId="{3A2C8849-23A8-4366-A3B5-7B8CAF7AB117}" destId="{C2EC03F6-1E0F-4541-868E-DFDCF3EED448}" srcOrd="0" destOrd="0" presId="urn:microsoft.com/office/officeart/2009/3/layout/StepUpProcess"/>
    <dgm:cxn modelId="{92CE2CBC-7A25-4247-9308-539729759E6A}" type="presParOf" srcId="{4EAF31E4-7985-4EA1-88FA-034E539E8C9E}" destId="{08465003-9653-44C7-A41D-83DBA813741F}" srcOrd="2" destOrd="0" presId="urn:microsoft.com/office/officeart/2009/3/layout/StepUpProcess"/>
    <dgm:cxn modelId="{EEC8330A-914D-46B7-A373-5C3FC39CB7BE}" type="presParOf" srcId="{08465003-9653-44C7-A41D-83DBA813741F}" destId="{1B0E27C1-A4D9-406B-BB13-C6102B2FBF87}" srcOrd="0" destOrd="0" presId="urn:microsoft.com/office/officeart/2009/3/layout/StepUpProcess"/>
    <dgm:cxn modelId="{4A18DAB5-EDA0-4C42-851B-66C41A81A956}" type="presParOf" srcId="{08465003-9653-44C7-A41D-83DBA813741F}" destId="{6C7A477D-B6CB-4E46-8ABE-55EC8656FABE}" srcOrd="1" destOrd="0" presId="urn:microsoft.com/office/officeart/2009/3/layout/StepUpProcess"/>
    <dgm:cxn modelId="{548340C6-783D-4456-B48D-64075FEBACC7}" type="presParOf" srcId="{08465003-9653-44C7-A41D-83DBA813741F}" destId="{846BA775-7913-4DE5-A232-C47F5AE9AAB8}" srcOrd="2" destOrd="0" presId="urn:microsoft.com/office/officeart/2009/3/layout/StepUpProcess"/>
    <dgm:cxn modelId="{F8C1EA43-CF55-4A80-872F-383296F13CA7}" type="presParOf" srcId="{4EAF31E4-7985-4EA1-88FA-034E539E8C9E}" destId="{BD5CA463-63E6-4F17-BE65-DC029AD06FFE}" srcOrd="3" destOrd="0" presId="urn:microsoft.com/office/officeart/2009/3/layout/StepUpProcess"/>
    <dgm:cxn modelId="{4F1156E1-1256-4127-9B5D-C15DCD87C14F}" type="presParOf" srcId="{BD5CA463-63E6-4F17-BE65-DC029AD06FFE}" destId="{0F25B7F9-DE6E-488F-9001-5896AD827169}" srcOrd="0" destOrd="0" presId="urn:microsoft.com/office/officeart/2009/3/layout/StepUpProcess"/>
    <dgm:cxn modelId="{F886CA35-DADD-433A-AC6F-77B3E09F2728}" type="presParOf" srcId="{4EAF31E4-7985-4EA1-88FA-034E539E8C9E}" destId="{9E6AADFC-AC36-4545-9F70-186F2CE3BECE}" srcOrd="4" destOrd="0" presId="urn:microsoft.com/office/officeart/2009/3/layout/StepUpProcess"/>
    <dgm:cxn modelId="{BBBE7E46-A6BC-4125-A335-2AF7FBA861A1}" type="presParOf" srcId="{9E6AADFC-AC36-4545-9F70-186F2CE3BECE}" destId="{CC4180C0-B8AA-4A5D-ACD8-8F49879BBBEF}" srcOrd="0" destOrd="0" presId="urn:microsoft.com/office/officeart/2009/3/layout/StepUpProcess"/>
    <dgm:cxn modelId="{6F68992A-8CBB-453A-87C1-585249C87DAE}" type="presParOf" srcId="{9E6AADFC-AC36-4545-9F70-186F2CE3BECE}" destId="{C4FAC070-1780-4599-843D-8F664C0BCBEE}" srcOrd="1" destOrd="0" presId="urn:microsoft.com/office/officeart/2009/3/layout/StepUpProcess"/>
    <dgm:cxn modelId="{106145D1-5FAC-4CCE-BD82-BB45783440FD}" type="presParOf" srcId="{9E6AADFC-AC36-4545-9F70-186F2CE3BECE}" destId="{B65A4BE2-054B-4D83-99E6-A84EBCD5F0E7}" srcOrd="2" destOrd="0" presId="urn:microsoft.com/office/officeart/2009/3/layout/StepUpProcess"/>
    <dgm:cxn modelId="{FE6C8CDE-1956-4A60-9F0C-D6D227124F2A}" type="presParOf" srcId="{4EAF31E4-7985-4EA1-88FA-034E539E8C9E}" destId="{1EFDD44F-FA6E-4608-9C73-35B2D4401918}" srcOrd="5" destOrd="0" presId="urn:microsoft.com/office/officeart/2009/3/layout/StepUpProcess"/>
    <dgm:cxn modelId="{A4EEB106-4709-4EFC-8A43-B40ECABD9BEE}" type="presParOf" srcId="{1EFDD44F-FA6E-4608-9C73-35B2D4401918}" destId="{A68C50D7-39A4-4E54-8440-80BD9721B6FC}" srcOrd="0" destOrd="0" presId="urn:microsoft.com/office/officeart/2009/3/layout/StepUpProcess"/>
    <dgm:cxn modelId="{53902B1B-D83B-49C4-81D5-54D9C9026EFF}" type="presParOf" srcId="{4EAF31E4-7985-4EA1-88FA-034E539E8C9E}" destId="{6CBD4841-53AE-4014-88BE-8FC61D4FBA62}" srcOrd="6" destOrd="0" presId="urn:microsoft.com/office/officeart/2009/3/layout/StepUpProcess"/>
    <dgm:cxn modelId="{5D3B7B7E-AA3C-4B00-BD09-FF574BA8A226}" type="presParOf" srcId="{6CBD4841-53AE-4014-88BE-8FC61D4FBA62}" destId="{C77A62BF-0BC8-4009-B9C3-9B16BAA83540}" srcOrd="0" destOrd="0" presId="urn:microsoft.com/office/officeart/2009/3/layout/StepUpProcess"/>
    <dgm:cxn modelId="{06587588-B5E8-46BC-8669-0053625B9E6B}" type="presParOf" srcId="{6CBD4841-53AE-4014-88BE-8FC61D4FBA62}" destId="{2BDAC10B-89B3-4D3F-8467-3E00682BFD9D}" srcOrd="1" destOrd="0" presId="urn:microsoft.com/office/officeart/2009/3/layout/StepUpProcess"/>
    <dgm:cxn modelId="{94C20F10-57A0-45D7-BE74-5F6957FEDC61}" type="presParOf" srcId="{6CBD4841-53AE-4014-88BE-8FC61D4FBA62}" destId="{9355A648-7CE5-4C60-8496-BB2F086CB5D2}" srcOrd="2" destOrd="0" presId="urn:microsoft.com/office/officeart/2009/3/layout/StepUpProcess"/>
    <dgm:cxn modelId="{A6E64CB1-7020-4C0F-9306-F8A6D2853EB6}" type="presParOf" srcId="{4EAF31E4-7985-4EA1-88FA-034E539E8C9E}" destId="{BDFA0259-EF6F-4D10-B7DF-EDC792C31697}" srcOrd="7" destOrd="0" presId="urn:microsoft.com/office/officeart/2009/3/layout/StepUpProcess"/>
    <dgm:cxn modelId="{A732BB54-A23C-4E73-A86D-23DA15131834}" type="presParOf" srcId="{BDFA0259-EF6F-4D10-B7DF-EDC792C31697}" destId="{2D84EF76-836F-4676-9C15-77DC07030E1C}" srcOrd="0" destOrd="0" presId="urn:microsoft.com/office/officeart/2009/3/layout/StepUpProcess"/>
    <dgm:cxn modelId="{D3751062-2486-4C4B-95F1-F484BA66A6B1}" type="presParOf" srcId="{4EAF31E4-7985-4EA1-88FA-034E539E8C9E}" destId="{8C7545E1-88BC-4DB9-BAA8-2F78CB0F434A}" srcOrd="8" destOrd="0" presId="urn:microsoft.com/office/officeart/2009/3/layout/StepUpProcess"/>
    <dgm:cxn modelId="{89289EAE-C002-41CD-9E45-45701D9C122B}" type="presParOf" srcId="{8C7545E1-88BC-4DB9-BAA8-2F78CB0F434A}" destId="{62FDC250-2D78-4AEE-AACF-673CA17BBCEB}" srcOrd="0" destOrd="0" presId="urn:microsoft.com/office/officeart/2009/3/layout/StepUpProcess"/>
    <dgm:cxn modelId="{A95C15E0-E51A-48E0-9FF3-3161A7263533}" type="presParOf" srcId="{8C7545E1-88BC-4DB9-BAA8-2F78CB0F434A}" destId="{5FD5B2A3-35AD-4D61-BE5C-9A2489FDCB04}"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8C70A8BE-17B8-4620-92EF-06FD29A3A6A5}" type="doc">
      <dgm:prSet loTypeId="urn:microsoft.com/office/officeart/2005/8/layout/default" loCatId="list" qsTypeId="urn:microsoft.com/office/officeart/2005/8/quickstyle/3d3" qsCatId="3D" csTypeId="urn:microsoft.com/office/officeart/2005/8/colors/accent1_1" csCatId="accent1" phldr="1"/>
      <dgm:spPr/>
      <dgm:t>
        <a:bodyPr/>
        <a:lstStyle/>
        <a:p>
          <a:endParaRPr lang="sr-Latn-RS"/>
        </a:p>
      </dgm:t>
    </dgm:pt>
    <dgm:pt modelId="{CC8BFEE0-22DB-4D19-A4DC-1EC3B31423C6}">
      <dgm:prSet phldrT="[Text]" custT="1"/>
      <dgm:spPr/>
      <dgm:t>
        <a:bodyPr/>
        <a:lstStyle/>
        <a:p>
          <a:r>
            <a:rPr lang="sr-Latn-RS" sz="1200" b="1" dirty="0">
              <a:solidFill>
                <a:srgbClr val="C00000"/>
              </a:solidFill>
              <a:latin typeface="Georgia" panose="02040502050405020303" pitchFamily="18" charset="0"/>
            </a:rPr>
            <a:t>Integrated curriculum approach: </a:t>
          </a:r>
          <a:r>
            <a:rPr lang="en-US" sz="1200" b="0" i="1" dirty="0">
              <a:latin typeface="Georgia" panose="02040502050405020303" pitchFamily="18" charset="0"/>
            </a:rPr>
            <a:t>Integrative Approach to Educational Content in a Foreign Language</a:t>
          </a:r>
          <a:r>
            <a:rPr lang="sr-Latn-RS" sz="1200" b="0" i="1" dirty="0">
              <a:latin typeface="Georgia" panose="02040502050405020303" pitchFamily="18" charset="0"/>
            </a:rPr>
            <a:t>; </a:t>
          </a:r>
          <a:r>
            <a:rPr lang="en-US" sz="1200" b="0" i="1" dirty="0">
              <a:latin typeface="Georgia" panose="02040502050405020303" pitchFamily="18" charset="0"/>
            </a:rPr>
            <a:t>Integrative Approach in Work with </a:t>
          </a:r>
          <a:r>
            <a:rPr lang="sr-Latn-RS" sz="1200" b="0" i="1" dirty="0">
              <a:latin typeface="Georgia" panose="02040502050405020303" pitchFamily="18" charset="0"/>
            </a:rPr>
            <a:t>Preschool</a:t>
          </a:r>
          <a:r>
            <a:rPr lang="en-US" sz="1200" b="0" i="1" dirty="0">
              <a:latin typeface="Georgia" panose="02040502050405020303" pitchFamily="18" charset="0"/>
            </a:rPr>
            <a:t> Children</a:t>
          </a:r>
          <a:endParaRPr lang="sr-Latn-RS" sz="1200" b="0" dirty="0">
            <a:latin typeface="Georgia" panose="02040502050405020303" pitchFamily="18" charset="0"/>
          </a:endParaRPr>
        </a:p>
      </dgm:t>
    </dgm:pt>
    <dgm:pt modelId="{1699A156-D4E8-46E8-B8FD-0F65DAAB74C0}" type="parTrans" cxnId="{EE8807BF-2132-47EE-8445-D8AE9D8590C6}">
      <dgm:prSet/>
      <dgm:spPr/>
      <dgm:t>
        <a:bodyPr/>
        <a:lstStyle/>
        <a:p>
          <a:endParaRPr lang="sr-Latn-RS"/>
        </a:p>
      </dgm:t>
    </dgm:pt>
    <dgm:pt modelId="{8C5A970F-561E-4373-8956-3D3A790D9470}" type="sibTrans" cxnId="{EE8807BF-2132-47EE-8445-D8AE9D8590C6}">
      <dgm:prSet/>
      <dgm:spPr/>
      <dgm:t>
        <a:bodyPr/>
        <a:lstStyle/>
        <a:p>
          <a:endParaRPr lang="sr-Latn-RS"/>
        </a:p>
      </dgm:t>
    </dgm:pt>
    <dgm:pt modelId="{8EC4A23A-EB8C-4022-93DE-C6CC610A5900}">
      <dgm:prSet custT="1"/>
      <dgm:spPr/>
      <dgm:t>
        <a:bodyPr/>
        <a:lstStyle/>
        <a:p>
          <a:r>
            <a:rPr lang="sr-Latn-RS" sz="1200" b="1" dirty="0" err="1">
              <a:solidFill>
                <a:srgbClr val="C00000"/>
              </a:solidFill>
              <a:latin typeface="Georgia" panose="02040502050405020303" pitchFamily="18" charset="0"/>
            </a:rPr>
            <a:t>Research</a:t>
          </a:r>
          <a:r>
            <a:rPr lang="sr-Latn-RS" sz="1200" b="1" dirty="0">
              <a:solidFill>
                <a:srgbClr val="C00000"/>
              </a:solidFill>
              <a:latin typeface="Georgia" panose="02040502050405020303" pitchFamily="18" charset="0"/>
            </a:rPr>
            <a:t> </a:t>
          </a:r>
          <a:r>
            <a:rPr lang="sr-Latn-RS" sz="1200" b="1" dirty="0" err="1">
              <a:solidFill>
                <a:srgbClr val="C00000"/>
              </a:solidFill>
              <a:latin typeface="Georgia" panose="02040502050405020303" pitchFamily="18" charset="0"/>
            </a:rPr>
            <a:t>and</a:t>
          </a:r>
          <a:r>
            <a:rPr lang="sr-Latn-RS" sz="1200" b="1" dirty="0">
              <a:solidFill>
                <a:srgbClr val="C00000"/>
              </a:solidFill>
              <a:latin typeface="Georgia" panose="02040502050405020303" pitchFamily="18" charset="0"/>
            </a:rPr>
            <a:t> </a:t>
          </a:r>
          <a:r>
            <a:rPr lang="sr-Latn-RS" sz="1200" b="1" dirty="0" err="1">
              <a:solidFill>
                <a:srgbClr val="C00000"/>
              </a:solidFill>
              <a:latin typeface="Georgia" panose="02040502050405020303" pitchFamily="18" charset="0"/>
            </a:rPr>
            <a:t>development</a:t>
          </a:r>
          <a:r>
            <a:rPr lang="sr-Latn-RS" sz="1200" b="1" dirty="0">
              <a:solidFill>
                <a:srgbClr val="C00000"/>
              </a:solidFill>
              <a:latin typeface="Georgia" panose="02040502050405020303" pitchFamily="18" charset="0"/>
            </a:rPr>
            <a:t>: </a:t>
          </a:r>
          <a:r>
            <a:rPr lang="en-US" sz="1200" b="0" i="1" dirty="0">
              <a:latin typeface="Georgia" panose="02040502050405020303" pitchFamily="18" charset="0"/>
            </a:rPr>
            <a:t>Methodical System as a Carrier of a Reflective Approach in an Integrated Curriculum</a:t>
          </a:r>
          <a:endParaRPr lang="sr-Latn-RS" sz="1200" b="0" dirty="0">
            <a:latin typeface="Georgia" panose="02040502050405020303" pitchFamily="18" charset="0"/>
          </a:endParaRPr>
        </a:p>
      </dgm:t>
    </dgm:pt>
    <dgm:pt modelId="{52A82037-4D7C-409A-95F1-B8B33A94CDFA}" type="parTrans" cxnId="{C66DCC6F-8C8C-4840-AB0D-5AC58422F4D9}">
      <dgm:prSet/>
      <dgm:spPr/>
      <dgm:t>
        <a:bodyPr/>
        <a:lstStyle/>
        <a:p>
          <a:endParaRPr lang="sr-Latn-RS"/>
        </a:p>
      </dgm:t>
    </dgm:pt>
    <dgm:pt modelId="{A923EFE9-0B34-4425-B76E-949A96471E96}" type="sibTrans" cxnId="{C66DCC6F-8C8C-4840-AB0D-5AC58422F4D9}">
      <dgm:prSet/>
      <dgm:spPr/>
      <dgm:t>
        <a:bodyPr/>
        <a:lstStyle/>
        <a:p>
          <a:endParaRPr lang="sr-Latn-RS"/>
        </a:p>
      </dgm:t>
    </dgm:pt>
    <dgm:pt modelId="{8DBC9F14-1832-4852-9E0C-FE696AD58C39}">
      <dgm:prSet custT="1"/>
      <dgm:spPr/>
      <dgm:t>
        <a:bodyPr/>
        <a:lstStyle/>
        <a:p>
          <a:r>
            <a:rPr lang="en-US" sz="1200" b="1">
              <a:solidFill>
                <a:srgbClr val="C00000"/>
              </a:solidFill>
              <a:latin typeface="Georgia" panose="02040502050405020303" pitchFamily="18" charset="0"/>
            </a:rPr>
            <a:t>Heuristic Center &amp; Lifelong Learning Center</a:t>
          </a:r>
          <a:r>
            <a:rPr lang="sr-Latn-RS" sz="1200" b="0">
              <a:latin typeface="Georgia" panose="02040502050405020303" pitchFamily="18" charset="0"/>
            </a:rPr>
            <a:t>: s</a:t>
          </a:r>
          <a:r>
            <a:rPr lang="en-US" sz="1200" b="0">
              <a:latin typeface="Georgia" panose="02040502050405020303" pitchFamily="18" charset="0"/>
            </a:rPr>
            <a:t>upport for interdisciplinary teaching, professional development and innovation</a:t>
          </a:r>
          <a:endParaRPr lang="en-US" sz="1200" b="0" dirty="0">
            <a:latin typeface="Georgia" panose="02040502050405020303" pitchFamily="18" charset="0"/>
          </a:endParaRPr>
        </a:p>
      </dgm:t>
    </dgm:pt>
    <dgm:pt modelId="{25D7F1BC-D067-407D-84C8-A346E6E92A78}" type="parTrans" cxnId="{9D3BBC28-152B-40FF-A10B-2DCBCD68D0A4}">
      <dgm:prSet/>
      <dgm:spPr/>
      <dgm:t>
        <a:bodyPr/>
        <a:lstStyle/>
        <a:p>
          <a:endParaRPr lang="sr-Latn-RS"/>
        </a:p>
      </dgm:t>
    </dgm:pt>
    <dgm:pt modelId="{FE261F33-1B71-48BC-AA4F-F6FF544063D7}" type="sibTrans" cxnId="{9D3BBC28-152B-40FF-A10B-2DCBCD68D0A4}">
      <dgm:prSet/>
      <dgm:spPr/>
      <dgm:t>
        <a:bodyPr/>
        <a:lstStyle/>
        <a:p>
          <a:endParaRPr lang="sr-Latn-RS"/>
        </a:p>
      </dgm:t>
    </dgm:pt>
    <dgm:pt modelId="{E5710BEC-8311-4E17-8803-A9F0B4E20344}">
      <dgm:prSet custT="1"/>
      <dgm:spPr/>
      <dgm:t>
        <a:bodyPr/>
        <a:lstStyle/>
        <a:p>
          <a:r>
            <a:rPr lang="sr-Latn-RS" sz="1200" b="1" dirty="0">
              <a:solidFill>
                <a:srgbClr val="C00000"/>
              </a:solidFill>
              <a:latin typeface="Georgia" panose="02040502050405020303" pitchFamily="18" charset="0"/>
            </a:rPr>
            <a:t>Micro-credentials and short programs</a:t>
          </a:r>
          <a:r>
            <a:rPr lang="sr-Latn-RS" sz="1200" b="0" dirty="0">
              <a:latin typeface="Georgia" panose="02040502050405020303" pitchFamily="18" charset="0"/>
            </a:rPr>
            <a:t>: the gifted</a:t>
          </a:r>
        </a:p>
      </dgm:t>
    </dgm:pt>
    <dgm:pt modelId="{332F4362-B02F-467C-A9E5-F99C271E8418}" type="parTrans" cxnId="{44E4F728-760C-4B12-93E5-9D009F6E0B5F}">
      <dgm:prSet/>
      <dgm:spPr/>
      <dgm:t>
        <a:bodyPr/>
        <a:lstStyle/>
        <a:p>
          <a:endParaRPr lang="sr-Latn-RS"/>
        </a:p>
      </dgm:t>
    </dgm:pt>
    <dgm:pt modelId="{7D69CE68-1EC8-4004-B320-B75DAFE2413B}" type="sibTrans" cxnId="{44E4F728-760C-4B12-93E5-9D009F6E0B5F}">
      <dgm:prSet/>
      <dgm:spPr/>
      <dgm:t>
        <a:bodyPr/>
        <a:lstStyle/>
        <a:p>
          <a:endParaRPr lang="sr-Latn-RS"/>
        </a:p>
      </dgm:t>
    </dgm:pt>
    <dgm:pt modelId="{9647CDA5-A392-48A7-B730-58016C9FF679}">
      <dgm:prSet custT="1"/>
      <dgm:spPr/>
      <dgm:t>
        <a:bodyPr/>
        <a:lstStyle/>
        <a:p>
          <a:r>
            <a:rPr lang="sr-Latn-RS" sz="1200" b="0">
              <a:latin typeface="Georgia" panose="02040502050405020303" pitchFamily="18" charset="0"/>
            </a:rPr>
            <a:t>International interdisciplinary </a:t>
          </a:r>
          <a:r>
            <a:rPr lang="sr-Latn-RS" sz="1200" b="1">
              <a:solidFill>
                <a:srgbClr val="C00000"/>
              </a:solidFill>
              <a:latin typeface="Georgia" panose="02040502050405020303" pitchFamily="18" charset="0"/>
            </a:rPr>
            <a:t>projects</a:t>
          </a:r>
          <a:endParaRPr lang="sr-Latn-RS" sz="1200" b="1" dirty="0">
            <a:solidFill>
              <a:srgbClr val="C00000"/>
            </a:solidFill>
            <a:latin typeface="Georgia" panose="02040502050405020303" pitchFamily="18" charset="0"/>
          </a:endParaRPr>
        </a:p>
      </dgm:t>
    </dgm:pt>
    <dgm:pt modelId="{47AD69AB-58F8-41D2-91C2-0B1963C03DE7}" type="parTrans" cxnId="{9168770B-FA52-4D19-ADC3-7B9EA7536431}">
      <dgm:prSet/>
      <dgm:spPr/>
      <dgm:t>
        <a:bodyPr/>
        <a:lstStyle/>
        <a:p>
          <a:endParaRPr lang="sr-Latn-RS"/>
        </a:p>
      </dgm:t>
    </dgm:pt>
    <dgm:pt modelId="{1D309051-D60F-41C4-86A9-F3C9D7E6B768}" type="sibTrans" cxnId="{9168770B-FA52-4D19-ADC3-7B9EA7536431}">
      <dgm:prSet/>
      <dgm:spPr/>
      <dgm:t>
        <a:bodyPr/>
        <a:lstStyle/>
        <a:p>
          <a:endParaRPr lang="sr-Latn-RS"/>
        </a:p>
      </dgm:t>
    </dgm:pt>
    <dgm:pt modelId="{7D74B718-0317-4F09-A316-D193BF87ACCF}">
      <dgm:prSet custT="1"/>
      <dgm:spPr/>
      <dgm:t>
        <a:bodyPr/>
        <a:lstStyle/>
        <a:p>
          <a:r>
            <a:rPr lang="en-US" sz="1200" b="0" dirty="0">
              <a:latin typeface="Georgia" panose="02040502050405020303" pitchFamily="18" charset="0"/>
            </a:rPr>
            <a:t>TEMPUS – TEACH (2013–2016) – Harmonization of Preschool Teacher Curricula in Serbia</a:t>
          </a:r>
        </a:p>
      </dgm:t>
    </dgm:pt>
    <dgm:pt modelId="{93A8DCC3-1D53-4966-8615-49A59D87F94F}" type="parTrans" cxnId="{A27B7675-05F8-4856-886C-41D934F8FE61}">
      <dgm:prSet/>
      <dgm:spPr/>
      <dgm:t>
        <a:bodyPr/>
        <a:lstStyle/>
        <a:p>
          <a:endParaRPr lang="sr-Latn-RS"/>
        </a:p>
      </dgm:t>
    </dgm:pt>
    <dgm:pt modelId="{9CA94CD9-2339-4D76-A986-9A67DFD39A10}" type="sibTrans" cxnId="{A27B7675-05F8-4856-886C-41D934F8FE61}">
      <dgm:prSet/>
      <dgm:spPr/>
      <dgm:t>
        <a:bodyPr/>
        <a:lstStyle/>
        <a:p>
          <a:endParaRPr lang="sr-Latn-RS"/>
        </a:p>
      </dgm:t>
    </dgm:pt>
    <dgm:pt modelId="{16DD3B36-63F7-44D6-AFF5-C8FE57DD2B7E}">
      <dgm:prSet custT="1"/>
      <dgm:spPr/>
      <dgm:t>
        <a:bodyPr/>
        <a:lstStyle/>
        <a:p>
          <a:r>
            <a:rPr lang="en-US" sz="1200" b="0" dirty="0">
              <a:latin typeface="Georgia" panose="02040502050405020303" pitchFamily="18" charset="0"/>
            </a:rPr>
            <a:t>Erasmus+ KEY – Keep Educating Yourself (2019–2022) – development of teacher CPD resources and publications</a:t>
          </a:r>
        </a:p>
      </dgm:t>
    </dgm:pt>
    <dgm:pt modelId="{1CC04074-188F-4986-937D-E89159A10D90}" type="parTrans" cxnId="{2CD023C8-3BA6-41A0-93A1-DC0B9FF55DD6}">
      <dgm:prSet/>
      <dgm:spPr/>
      <dgm:t>
        <a:bodyPr/>
        <a:lstStyle/>
        <a:p>
          <a:endParaRPr lang="sr-Latn-RS"/>
        </a:p>
      </dgm:t>
    </dgm:pt>
    <dgm:pt modelId="{F52F25BD-4D81-48B1-9AAF-FB9AFAD86F28}" type="sibTrans" cxnId="{2CD023C8-3BA6-41A0-93A1-DC0B9FF55DD6}">
      <dgm:prSet/>
      <dgm:spPr/>
      <dgm:t>
        <a:bodyPr/>
        <a:lstStyle/>
        <a:p>
          <a:endParaRPr lang="sr-Latn-RS"/>
        </a:p>
      </dgm:t>
    </dgm:pt>
    <dgm:pt modelId="{1D746EC7-92BB-462D-9243-0EFA70212A05}">
      <dgm:prSet custT="1"/>
      <dgm:spPr/>
      <dgm:t>
        <a:bodyPr/>
        <a:lstStyle/>
        <a:p>
          <a:r>
            <a:rPr lang="en-US" sz="1200" b="0" dirty="0">
              <a:latin typeface="Georgia" panose="02040502050405020303" pitchFamily="18" charset="0"/>
            </a:rPr>
            <a:t>Erasmus+ STATUS (2021–202</a:t>
          </a:r>
          <a:r>
            <a:rPr lang="sr-Latn-RS" sz="1200" b="0" dirty="0">
              <a:latin typeface="Georgia" panose="02040502050405020303" pitchFamily="18" charset="0"/>
            </a:rPr>
            <a:t>5</a:t>
          </a:r>
          <a:r>
            <a:rPr lang="en-US" sz="1200" b="0" dirty="0">
              <a:latin typeface="Georgia" panose="02040502050405020303" pitchFamily="18" charset="0"/>
            </a:rPr>
            <a:t>) – support for underrepresented students in higher education</a:t>
          </a:r>
        </a:p>
      </dgm:t>
    </dgm:pt>
    <dgm:pt modelId="{A9D3FEED-114F-4FE3-844E-BE75C336B736}" type="parTrans" cxnId="{652E797B-7D8B-46BC-ADCD-51ACEEF9B99B}">
      <dgm:prSet/>
      <dgm:spPr/>
      <dgm:t>
        <a:bodyPr/>
        <a:lstStyle/>
        <a:p>
          <a:endParaRPr lang="sr-Latn-RS"/>
        </a:p>
      </dgm:t>
    </dgm:pt>
    <dgm:pt modelId="{520BE3C0-405E-4BA1-8C85-A0D4A59A00E4}" type="sibTrans" cxnId="{652E797B-7D8B-46BC-ADCD-51ACEEF9B99B}">
      <dgm:prSet/>
      <dgm:spPr/>
      <dgm:t>
        <a:bodyPr/>
        <a:lstStyle/>
        <a:p>
          <a:endParaRPr lang="sr-Latn-RS"/>
        </a:p>
      </dgm:t>
    </dgm:pt>
    <dgm:pt modelId="{799A59D0-03B4-4D8B-BF81-E08CC24D7909}">
      <dgm:prSet custT="1"/>
      <dgm:spPr/>
      <dgm:t>
        <a:bodyPr/>
        <a:lstStyle/>
        <a:p>
          <a:r>
            <a:rPr lang="en-US" sz="1200" b="0" dirty="0">
              <a:latin typeface="Georgia" panose="02040502050405020303" pitchFamily="18" charset="0"/>
            </a:rPr>
            <a:t>Romania–Serbia (</a:t>
          </a:r>
          <a:r>
            <a:rPr lang="sr-Latn-RS" sz="1200" b="0" dirty="0">
              <a:latin typeface="Georgia" panose="02040502050405020303" pitchFamily="18" charset="0"/>
            </a:rPr>
            <a:t>FUNED: </a:t>
          </a:r>
          <a:r>
            <a:rPr lang="en-US" sz="1200" b="0" dirty="0">
              <a:latin typeface="Georgia" panose="02040502050405020303" pitchFamily="18" charset="0"/>
            </a:rPr>
            <a:t>For Unique New Education Design</a:t>
          </a:r>
          <a:r>
            <a:rPr lang="sr-Latn-RS" sz="1200" b="0" dirty="0">
              <a:latin typeface="Georgia" panose="02040502050405020303" pitchFamily="18" charset="0"/>
            </a:rPr>
            <a:t>, 2021 – 202) </a:t>
          </a:r>
          <a:r>
            <a:rPr lang="en-US" sz="1200" b="0" dirty="0">
              <a:latin typeface="Georgia" panose="02040502050405020303" pitchFamily="18" charset="0"/>
            </a:rPr>
            <a:t>– innovative methodological approaches and professional development of preschool teachers</a:t>
          </a:r>
        </a:p>
      </dgm:t>
    </dgm:pt>
    <dgm:pt modelId="{80275488-2FEF-4A01-8115-E59AAECD562E}" type="parTrans" cxnId="{C84C0DC5-0FEB-4C5A-9A9C-865D7F4761BE}">
      <dgm:prSet/>
      <dgm:spPr/>
      <dgm:t>
        <a:bodyPr/>
        <a:lstStyle/>
        <a:p>
          <a:endParaRPr lang="sr-Latn-RS"/>
        </a:p>
      </dgm:t>
    </dgm:pt>
    <dgm:pt modelId="{B94F9BC2-D154-40AB-BBC3-DAFD1562971C}" type="sibTrans" cxnId="{C84C0DC5-0FEB-4C5A-9A9C-865D7F4761BE}">
      <dgm:prSet/>
      <dgm:spPr/>
      <dgm:t>
        <a:bodyPr/>
        <a:lstStyle/>
        <a:p>
          <a:endParaRPr lang="sr-Latn-RS"/>
        </a:p>
      </dgm:t>
    </dgm:pt>
    <dgm:pt modelId="{2802335F-5BB9-45F0-9CCE-1B22A25994A7}">
      <dgm:prSet custT="1"/>
      <dgm:spPr/>
      <dgm:t>
        <a:bodyPr/>
        <a:lstStyle/>
        <a:p>
          <a:r>
            <a:rPr lang="sr-Latn-RS" sz="1200" b="1">
              <a:solidFill>
                <a:srgbClr val="C00000"/>
              </a:solidFill>
              <a:latin typeface="Georgia" panose="02040502050405020303" pitchFamily="18" charset="0"/>
            </a:rPr>
            <a:t>Round Tables on Giftedness </a:t>
          </a:r>
          <a:endParaRPr lang="en-US" sz="1200" b="1" dirty="0">
            <a:solidFill>
              <a:srgbClr val="C00000"/>
            </a:solidFill>
            <a:latin typeface="Georgia" panose="02040502050405020303" pitchFamily="18" charset="0"/>
          </a:endParaRPr>
        </a:p>
      </dgm:t>
    </dgm:pt>
    <dgm:pt modelId="{2F0719A3-5DFF-452E-9851-EE8A59B08353}" type="parTrans" cxnId="{2568BDD7-C601-4810-8F1C-C352F743A088}">
      <dgm:prSet/>
      <dgm:spPr/>
      <dgm:t>
        <a:bodyPr/>
        <a:lstStyle/>
        <a:p>
          <a:endParaRPr lang="sr-Latn-RS"/>
        </a:p>
      </dgm:t>
    </dgm:pt>
    <dgm:pt modelId="{D53A7BE5-6DE2-434E-BB63-2D635B2B5FC8}" type="sibTrans" cxnId="{2568BDD7-C601-4810-8F1C-C352F743A088}">
      <dgm:prSet/>
      <dgm:spPr/>
      <dgm:t>
        <a:bodyPr/>
        <a:lstStyle/>
        <a:p>
          <a:endParaRPr lang="sr-Latn-RS"/>
        </a:p>
      </dgm:t>
    </dgm:pt>
    <dgm:pt modelId="{34717306-0615-4467-BB44-4C45E8FC258D}">
      <dgm:prSet custT="1"/>
      <dgm:spPr/>
      <dgm:t>
        <a:bodyPr/>
        <a:lstStyle/>
        <a:p>
          <a:r>
            <a:rPr lang="en-US" sz="1200" b="0" i="1">
              <a:latin typeface="Georgia" panose="02040502050405020303" pitchFamily="18" charset="0"/>
            </a:rPr>
            <a:t>Research in Pedagogy </a:t>
          </a:r>
          <a:r>
            <a:rPr lang="en-US" sz="1200" b="1">
              <a:solidFill>
                <a:srgbClr val="C00000"/>
              </a:solidFill>
              <a:latin typeface="Georgia" panose="02040502050405020303" pitchFamily="18" charset="0"/>
            </a:rPr>
            <a:t>(Open Access Journal)</a:t>
          </a:r>
          <a:endParaRPr lang="en-US" sz="1200" b="1" dirty="0">
            <a:solidFill>
              <a:srgbClr val="C00000"/>
            </a:solidFill>
            <a:latin typeface="Georgia" panose="02040502050405020303" pitchFamily="18" charset="0"/>
          </a:endParaRPr>
        </a:p>
      </dgm:t>
    </dgm:pt>
    <dgm:pt modelId="{2A6445E1-73D2-4E39-9EFC-A4467A198A39}" type="parTrans" cxnId="{8EED785A-3E0D-4EEE-95D4-0721A01D5D8C}">
      <dgm:prSet/>
      <dgm:spPr/>
      <dgm:t>
        <a:bodyPr/>
        <a:lstStyle/>
        <a:p>
          <a:endParaRPr lang="sr-Latn-RS"/>
        </a:p>
      </dgm:t>
    </dgm:pt>
    <dgm:pt modelId="{049514C2-9192-44F0-8063-3A334A927A98}" type="sibTrans" cxnId="{8EED785A-3E0D-4EEE-95D4-0721A01D5D8C}">
      <dgm:prSet/>
      <dgm:spPr/>
      <dgm:t>
        <a:bodyPr/>
        <a:lstStyle/>
        <a:p>
          <a:endParaRPr lang="sr-Latn-RS"/>
        </a:p>
      </dgm:t>
    </dgm:pt>
    <dgm:pt modelId="{065386ED-FED8-4D12-B33D-AB30FC24C86C}">
      <dgm:prSet custT="1"/>
      <dgm:spPr/>
      <dgm:t>
        <a:bodyPr/>
        <a:lstStyle/>
        <a:p>
          <a:r>
            <a:rPr lang="sr-Latn-RS" sz="1800" b="0">
              <a:solidFill>
                <a:srgbClr val="C00000"/>
              </a:solidFill>
              <a:latin typeface="Georgia" panose="02040502050405020303" pitchFamily="18" charset="0"/>
            </a:rPr>
            <a:t>...</a:t>
          </a:r>
          <a:endParaRPr lang="en-US" sz="1800" b="0" dirty="0">
            <a:solidFill>
              <a:srgbClr val="C00000"/>
            </a:solidFill>
            <a:latin typeface="Georgia" panose="02040502050405020303" pitchFamily="18" charset="0"/>
          </a:endParaRPr>
        </a:p>
      </dgm:t>
    </dgm:pt>
    <dgm:pt modelId="{AA940E6A-0245-42EE-A983-D9A12943CA9C}" type="parTrans" cxnId="{D36B8E28-C135-49FD-AA85-1717A3400E1A}">
      <dgm:prSet/>
      <dgm:spPr/>
      <dgm:t>
        <a:bodyPr/>
        <a:lstStyle/>
        <a:p>
          <a:endParaRPr lang="sr-Latn-RS"/>
        </a:p>
      </dgm:t>
    </dgm:pt>
    <dgm:pt modelId="{2EFCC83C-9541-40DD-80D0-E8C1AC8D3DE5}" type="sibTrans" cxnId="{D36B8E28-C135-49FD-AA85-1717A3400E1A}">
      <dgm:prSet/>
      <dgm:spPr/>
      <dgm:t>
        <a:bodyPr/>
        <a:lstStyle/>
        <a:p>
          <a:endParaRPr lang="sr-Latn-RS"/>
        </a:p>
      </dgm:t>
    </dgm:pt>
    <dgm:pt modelId="{0DFE7F88-4E9E-4019-A70D-88B875926772}" type="pres">
      <dgm:prSet presAssocID="{8C70A8BE-17B8-4620-92EF-06FD29A3A6A5}" presName="diagram" presStyleCnt="0">
        <dgm:presLayoutVars>
          <dgm:dir/>
          <dgm:resizeHandles val="exact"/>
        </dgm:presLayoutVars>
      </dgm:prSet>
      <dgm:spPr/>
    </dgm:pt>
    <dgm:pt modelId="{29045BB4-36CB-49D4-98E4-6ED0EEE8741E}" type="pres">
      <dgm:prSet presAssocID="{CC8BFEE0-22DB-4D19-A4DC-1EC3B31423C6}" presName="node" presStyleLbl="node1" presStyleIdx="0" presStyleCnt="12">
        <dgm:presLayoutVars>
          <dgm:bulletEnabled val="1"/>
        </dgm:presLayoutVars>
      </dgm:prSet>
      <dgm:spPr/>
    </dgm:pt>
    <dgm:pt modelId="{7B1913CF-1634-4054-A53C-6A9355214824}" type="pres">
      <dgm:prSet presAssocID="{8C5A970F-561E-4373-8956-3D3A790D9470}" presName="sibTrans" presStyleCnt="0"/>
      <dgm:spPr/>
    </dgm:pt>
    <dgm:pt modelId="{DD8BF15B-6949-4DA5-85D9-B674807BD86D}" type="pres">
      <dgm:prSet presAssocID="{8EC4A23A-EB8C-4022-93DE-C6CC610A5900}" presName="node" presStyleLbl="node1" presStyleIdx="1" presStyleCnt="12">
        <dgm:presLayoutVars>
          <dgm:bulletEnabled val="1"/>
        </dgm:presLayoutVars>
      </dgm:prSet>
      <dgm:spPr/>
    </dgm:pt>
    <dgm:pt modelId="{B7AFE383-D9DD-4EF7-92C8-59C542410138}" type="pres">
      <dgm:prSet presAssocID="{A923EFE9-0B34-4425-B76E-949A96471E96}" presName="sibTrans" presStyleCnt="0"/>
      <dgm:spPr/>
    </dgm:pt>
    <dgm:pt modelId="{A480B37B-31E0-4429-83DF-5D6A476E8B9E}" type="pres">
      <dgm:prSet presAssocID="{8DBC9F14-1832-4852-9E0C-FE696AD58C39}" presName="node" presStyleLbl="node1" presStyleIdx="2" presStyleCnt="12">
        <dgm:presLayoutVars>
          <dgm:bulletEnabled val="1"/>
        </dgm:presLayoutVars>
      </dgm:prSet>
      <dgm:spPr/>
    </dgm:pt>
    <dgm:pt modelId="{8DC7F5E8-0723-44F2-A9D7-2A9A8B1499EE}" type="pres">
      <dgm:prSet presAssocID="{FE261F33-1B71-48BC-AA4F-F6FF544063D7}" presName="sibTrans" presStyleCnt="0"/>
      <dgm:spPr/>
    </dgm:pt>
    <dgm:pt modelId="{7D148FF4-21D4-4CFB-839C-62799FE05AED}" type="pres">
      <dgm:prSet presAssocID="{E5710BEC-8311-4E17-8803-A9F0B4E20344}" presName="node" presStyleLbl="node1" presStyleIdx="3" presStyleCnt="12">
        <dgm:presLayoutVars>
          <dgm:bulletEnabled val="1"/>
        </dgm:presLayoutVars>
      </dgm:prSet>
      <dgm:spPr/>
    </dgm:pt>
    <dgm:pt modelId="{18BFD577-D2B7-4CC1-9399-F70257F10284}" type="pres">
      <dgm:prSet presAssocID="{7D69CE68-1EC8-4004-B320-B75DAFE2413B}" presName="sibTrans" presStyleCnt="0"/>
      <dgm:spPr/>
    </dgm:pt>
    <dgm:pt modelId="{2FBB0DE5-B1BE-4AA5-B01F-3CA9279DC549}" type="pres">
      <dgm:prSet presAssocID="{9647CDA5-A392-48A7-B730-58016C9FF679}" presName="node" presStyleLbl="node1" presStyleIdx="4" presStyleCnt="12">
        <dgm:presLayoutVars>
          <dgm:bulletEnabled val="1"/>
        </dgm:presLayoutVars>
      </dgm:prSet>
      <dgm:spPr/>
    </dgm:pt>
    <dgm:pt modelId="{930FB555-A7DD-4B4C-880D-24F2DC31F8D5}" type="pres">
      <dgm:prSet presAssocID="{1D309051-D60F-41C4-86A9-F3C9D7E6B768}" presName="sibTrans" presStyleCnt="0"/>
      <dgm:spPr/>
    </dgm:pt>
    <dgm:pt modelId="{C664FF9A-F386-4F87-87D1-525F1B42E971}" type="pres">
      <dgm:prSet presAssocID="{7D74B718-0317-4F09-A316-D193BF87ACCF}" presName="node" presStyleLbl="node1" presStyleIdx="5" presStyleCnt="12">
        <dgm:presLayoutVars>
          <dgm:bulletEnabled val="1"/>
        </dgm:presLayoutVars>
      </dgm:prSet>
      <dgm:spPr/>
    </dgm:pt>
    <dgm:pt modelId="{C34EF54D-5F98-41B9-8A77-1552A0913650}" type="pres">
      <dgm:prSet presAssocID="{9CA94CD9-2339-4D76-A986-9A67DFD39A10}" presName="sibTrans" presStyleCnt="0"/>
      <dgm:spPr/>
    </dgm:pt>
    <dgm:pt modelId="{43D7EF8A-F5D3-4717-B606-A47E4B3C5B7F}" type="pres">
      <dgm:prSet presAssocID="{16DD3B36-63F7-44D6-AFF5-C8FE57DD2B7E}" presName="node" presStyleLbl="node1" presStyleIdx="6" presStyleCnt="12">
        <dgm:presLayoutVars>
          <dgm:bulletEnabled val="1"/>
        </dgm:presLayoutVars>
      </dgm:prSet>
      <dgm:spPr/>
    </dgm:pt>
    <dgm:pt modelId="{78FA3A1C-2B04-4E7E-9A43-63DB69B57068}" type="pres">
      <dgm:prSet presAssocID="{F52F25BD-4D81-48B1-9AAF-FB9AFAD86F28}" presName="sibTrans" presStyleCnt="0"/>
      <dgm:spPr/>
    </dgm:pt>
    <dgm:pt modelId="{851EA759-0828-4FD5-A4E5-9F7A80F5F642}" type="pres">
      <dgm:prSet presAssocID="{1D746EC7-92BB-462D-9243-0EFA70212A05}" presName="node" presStyleLbl="node1" presStyleIdx="7" presStyleCnt="12">
        <dgm:presLayoutVars>
          <dgm:bulletEnabled val="1"/>
        </dgm:presLayoutVars>
      </dgm:prSet>
      <dgm:spPr/>
    </dgm:pt>
    <dgm:pt modelId="{5D92EE69-9410-42B6-9618-DEB55AC54F4D}" type="pres">
      <dgm:prSet presAssocID="{520BE3C0-405E-4BA1-8C85-A0D4A59A00E4}" presName="sibTrans" presStyleCnt="0"/>
      <dgm:spPr/>
    </dgm:pt>
    <dgm:pt modelId="{020EC465-8081-4D6A-978F-925D0004329C}" type="pres">
      <dgm:prSet presAssocID="{799A59D0-03B4-4D8B-BF81-E08CC24D7909}" presName="node" presStyleLbl="node1" presStyleIdx="8" presStyleCnt="12">
        <dgm:presLayoutVars>
          <dgm:bulletEnabled val="1"/>
        </dgm:presLayoutVars>
      </dgm:prSet>
      <dgm:spPr/>
    </dgm:pt>
    <dgm:pt modelId="{4FE3A947-9393-4351-8F61-46F2F4721971}" type="pres">
      <dgm:prSet presAssocID="{B94F9BC2-D154-40AB-BBC3-DAFD1562971C}" presName="sibTrans" presStyleCnt="0"/>
      <dgm:spPr/>
    </dgm:pt>
    <dgm:pt modelId="{0CCB8CB8-E1EE-4DC1-81D9-6E337ED96F79}" type="pres">
      <dgm:prSet presAssocID="{2802335F-5BB9-45F0-9CCE-1B22A25994A7}" presName="node" presStyleLbl="node1" presStyleIdx="9" presStyleCnt="12">
        <dgm:presLayoutVars>
          <dgm:bulletEnabled val="1"/>
        </dgm:presLayoutVars>
      </dgm:prSet>
      <dgm:spPr/>
    </dgm:pt>
    <dgm:pt modelId="{678E8248-DE82-40BB-B206-372656974FEC}" type="pres">
      <dgm:prSet presAssocID="{D53A7BE5-6DE2-434E-BB63-2D635B2B5FC8}" presName="sibTrans" presStyleCnt="0"/>
      <dgm:spPr/>
    </dgm:pt>
    <dgm:pt modelId="{73A9BEB2-ECC3-40D3-8689-FF55CCCBDE8B}" type="pres">
      <dgm:prSet presAssocID="{34717306-0615-4467-BB44-4C45E8FC258D}" presName="node" presStyleLbl="node1" presStyleIdx="10" presStyleCnt="12">
        <dgm:presLayoutVars>
          <dgm:bulletEnabled val="1"/>
        </dgm:presLayoutVars>
      </dgm:prSet>
      <dgm:spPr/>
    </dgm:pt>
    <dgm:pt modelId="{174579C1-9AFE-4FA6-89CC-E2E50449ABAE}" type="pres">
      <dgm:prSet presAssocID="{049514C2-9192-44F0-8063-3A334A927A98}" presName="sibTrans" presStyleCnt="0"/>
      <dgm:spPr/>
    </dgm:pt>
    <dgm:pt modelId="{48FA1610-4CF0-41D1-807C-0BADDEC91542}" type="pres">
      <dgm:prSet presAssocID="{065386ED-FED8-4D12-B33D-AB30FC24C86C}" presName="node" presStyleLbl="node1" presStyleIdx="11" presStyleCnt="12">
        <dgm:presLayoutVars>
          <dgm:bulletEnabled val="1"/>
        </dgm:presLayoutVars>
      </dgm:prSet>
      <dgm:spPr/>
    </dgm:pt>
  </dgm:ptLst>
  <dgm:cxnLst>
    <dgm:cxn modelId="{C2443009-1CE9-4F72-B235-50E18AA1D3FE}" type="presOf" srcId="{16DD3B36-63F7-44D6-AFF5-C8FE57DD2B7E}" destId="{43D7EF8A-F5D3-4717-B606-A47E4B3C5B7F}" srcOrd="0" destOrd="0" presId="urn:microsoft.com/office/officeart/2005/8/layout/default"/>
    <dgm:cxn modelId="{9168770B-FA52-4D19-ADC3-7B9EA7536431}" srcId="{8C70A8BE-17B8-4620-92EF-06FD29A3A6A5}" destId="{9647CDA5-A392-48A7-B730-58016C9FF679}" srcOrd="4" destOrd="0" parTransId="{47AD69AB-58F8-41D2-91C2-0B1963C03DE7}" sibTransId="{1D309051-D60F-41C4-86A9-F3C9D7E6B768}"/>
    <dgm:cxn modelId="{4633B020-2164-48E7-8DCC-2BDFAA1B3451}" type="presOf" srcId="{799A59D0-03B4-4D8B-BF81-E08CC24D7909}" destId="{020EC465-8081-4D6A-978F-925D0004329C}" srcOrd="0" destOrd="0" presId="urn:microsoft.com/office/officeart/2005/8/layout/default"/>
    <dgm:cxn modelId="{08754626-8EB9-4B8B-91A1-83A24ACBF2CB}" type="presOf" srcId="{8DBC9F14-1832-4852-9E0C-FE696AD58C39}" destId="{A480B37B-31E0-4429-83DF-5D6A476E8B9E}" srcOrd="0" destOrd="0" presId="urn:microsoft.com/office/officeart/2005/8/layout/default"/>
    <dgm:cxn modelId="{D36B8E28-C135-49FD-AA85-1717A3400E1A}" srcId="{8C70A8BE-17B8-4620-92EF-06FD29A3A6A5}" destId="{065386ED-FED8-4D12-B33D-AB30FC24C86C}" srcOrd="11" destOrd="0" parTransId="{AA940E6A-0245-42EE-A983-D9A12943CA9C}" sibTransId="{2EFCC83C-9541-40DD-80D0-E8C1AC8D3DE5}"/>
    <dgm:cxn modelId="{9D3BBC28-152B-40FF-A10B-2DCBCD68D0A4}" srcId="{8C70A8BE-17B8-4620-92EF-06FD29A3A6A5}" destId="{8DBC9F14-1832-4852-9E0C-FE696AD58C39}" srcOrd="2" destOrd="0" parTransId="{25D7F1BC-D067-407D-84C8-A346E6E92A78}" sibTransId="{FE261F33-1B71-48BC-AA4F-F6FF544063D7}"/>
    <dgm:cxn modelId="{44E4F728-760C-4B12-93E5-9D009F6E0B5F}" srcId="{8C70A8BE-17B8-4620-92EF-06FD29A3A6A5}" destId="{E5710BEC-8311-4E17-8803-A9F0B4E20344}" srcOrd="3" destOrd="0" parTransId="{332F4362-B02F-467C-A9E5-F99C271E8418}" sibTransId="{7D69CE68-1EC8-4004-B320-B75DAFE2413B}"/>
    <dgm:cxn modelId="{C4B7C841-ACA0-4C2D-82D3-E97AA1942EFC}" type="presOf" srcId="{2802335F-5BB9-45F0-9CCE-1B22A25994A7}" destId="{0CCB8CB8-E1EE-4DC1-81D9-6E337ED96F79}" srcOrd="0" destOrd="0" presId="urn:microsoft.com/office/officeart/2005/8/layout/default"/>
    <dgm:cxn modelId="{D728574A-56A6-4EF3-92D4-319C77CD1B24}" type="presOf" srcId="{7D74B718-0317-4F09-A316-D193BF87ACCF}" destId="{C664FF9A-F386-4F87-87D1-525F1B42E971}" srcOrd="0" destOrd="0" presId="urn:microsoft.com/office/officeart/2005/8/layout/default"/>
    <dgm:cxn modelId="{C66DCC6F-8C8C-4840-AB0D-5AC58422F4D9}" srcId="{8C70A8BE-17B8-4620-92EF-06FD29A3A6A5}" destId="{8EC4A23A-EB8C-4022-93DE-C6CC610A5900}" srcOrd="1" destOrd="0" parTransId="{52A82037-4D7C-409A-95F1-B8B33A94CDFA}" sibTransId="{A923EFE9-0B34-4425-B76E-949A96471E96}"/>
    <dgm:cxn modelId="{AC95FD53-185C-4BF2-8DA5-A9BEC7B7D522}" type="presOf" srcId="{8C70A8BE-17B8-4620-92EF-06FD29A3A6A5}" destId="{0DFE7F88-4E9E-4019-A70D-88B875926772}" srcOrd="0" destOrd="0" presId="urn:microsoft.com/office/officeart/2005/8/layout/default"/>
    <dgm:cxn modelId="{63652675-F2AB-4377-80DD-16FF66A30613}" type="presOf" srcId="{1D746EC7-92BB-462D-9243-0EFA70212A05}" destId="{851EA759-0828-4FD5-A4E5-9F7A80F5F642}" srcOrd="0" destOrd="0" presId="urn:microsoft.com/office/officeart/2005/8/layout/default"/>
    <dgm:cxn modelId="{A27B7675-05F8-4856-886C-41D934F8FE61}" srcId="{8C70A8BE-17B8-4620-92EF-06FD29A3A6A5}" destId="{7D74B718-0317-4F09-A316-D193BF87ACCF}" srcOrd="5" destOrd="0" parTransId="{93A8DCC3-1D53-4966-8615-49A59D87F94F}" sibTransId="{9CA94CD9-2339-4D76-A986-9A67DFD39A10}"/>
    <dgm:cxn modelId="{8EED785A-3E0D-4EEE-95D4-0721A01D5D8C}" srcId="{8C70A8BE-17B8-4620-92EF-06FD29A3A6A5}" destId="{34717306-0615-4467-BB44-4C45E8FC258D}" srcOrd="10" destOrd="0" parTransId="{2A6445E1-73D2-4E39-9EFC-A4467A198A39}" sibTransId="{049514C2-9192-44F0-8063-3A334A927A98}"/>
    <dgm:cxn modelId="{652E797B-7D8B-46BC-ADCD-51ACEEF9B99B}" srcId="{8C70A8BE-17B8-4620-92EF-06FD29A3A6A5}" destId="{1D746EC7-92BB-462D-9243-0EFA70212A05}" srcOrd="7" destOrd="0" parTransId="{A9D3FEED-114F-4FE3-844E-BE75C336B736}" sibTransId="{520BE3C0-405E-4BA1-8C85-A0D4A59A00E4}"/>
    <dgm:cxn modelId="{04D55A8F-CD18-4D8E-9519-72BBF9E0FDE3}" type="presOf" srcId="{9647CDA5-A392-48A7-B730-58016C9FF679}" destId="{2FBB0DE5-B1BE-4AA5-B01F-3CA9279DC549}" srcOrd="0" destOrd="0" presId="urn:microsoft.com/office/officeart/2005/8/layout/default"/>
    <dgm:cxn modelId="{BBD0E595-35A6-4A92-9C6F-64713B3B783A}" type="presOf" srcId="{34717306-0615-4467-BB44-4C45E8FC258D}" destId="{73A9BEB2-ECC3-40D3-8689-FF55CCCBDE8B}" srcOrd="0" destOrd="0" presId="urn:microsoft.com/office/officeart/2005/8/layout/default"/>
    <dgm:cxn modelId="{F04E8EBB-BDD5-4BE0-9012-654C2E136877}" type="presOf" srcId="{CC8BFEE0-22DB-4D19-A4DC-1EC3B31423C6}" destId="{29045BB4-36CB-49D4-98E4-6ED0EEE8741E}" srcOrd="0" destOrd="0" presId="urn:microsoft.com/office/officeart/2005/8/layout/default"/>
    <dgm:cxn modelId="{474DD8BB-3BE2-4DAF-9109-7A5B04A0F3D5}" type="presOf" srcId="{E5710BEC-8311-4E17-8803-A9F0B4E20344}" destId="{7D148FF4-21D4-4CFB-839C-62799FE05AED}" srcOrd="0" destOrd="0" presId="urn:microsoft.com/office/officeart/2005/8/layout/default"/>
    <dgm:cxn modelId="{EE8807BF-2132-47EE-8445-D8AE9D8590C6}" srcId="{8C70A8BE-17B8-4620-92EF-06FD29A3A6A5}" destId="{CC8BFEE0-22DB-4D19-A4DC-1EC3B31423C6}" srcOrd="0" destOrd="0" parTransId="{1699A156-D4E8-46E8-B8FD-0F65DAAB74C0}" sibTransId="{8C5A970F-561E-4373-8956-3D3A790D9470}"/>
    <dgm:cxn modelId="{C84C0DC5-0FEB-4C5A-9A9C-865D7F4761BE}" srcId="{8C70A8BE-17B8-4620-92EF-06FD29A3A6A5}" destId="{799A59D0-03B4-4D8B-BF81-E08CC24D7909}" srcOrd="8" destOrd="0" parTransId="{80275488-2FEF-4A01-8115-E59AAECD562E}" sibTransId="{B94F9BC2-D154-40AB-BBC3-DAFD1562971C}"/>
    <dgm:cxn modelId="{2CD023C8-3BA6-41A0-93A1-DC0B9FF55DD6}" srcId="{8C70A8BE-17B8-4620-92EF-06FD29A3A6A5}" destId="{16DD3B36-63F7-44D6-AFF5-C8FE57DD2B7E}" srcOrd="6" destOrd="0" parTransId="{1CC04074-188F-4986-937D-E89159A10D90}" sibTransId="{F52F25BD-4D81-48B1-9AAF-FB9AFAD86F28}"/>
    <dgm:cxn modelId="{261EE7CB-DE8F-4276-A6EB-F188411F6C30}" type="presOf" srcId="{065386ED-FED8-4D12-B33D-AB30FC24C86C}" destId="{48FA1610-4CF0-41D1-807C-0BADDEC91542}" srcOrd="0" destOrd="0" presId="urn:microsoft.com/office/officeart/2005/8/layout/default"/>
    <dgm:cxn modelId="{F39B4ED1-DB91-4083-A852-B04D4EA35EE7}" type="presOf" srcId="{8EC4A23A-EB8C-4022-93DE-C6CC610A5900}" destId="{DD8BF15B-6949-4DA5-85D9-B674807BD86D}" srcOrd="0" destOrd="0" presId="urn:microsoft.com/office/officeart/2005/8/layout/default"/>
    <dgm:cxn modelId="{2568BDD7-C601-4810-8F1C-C352F743A088}" srcId="{8C70A8BE-17B8-4620-92EF-06FD29A3A6A5}" destId="{2802335F-5BB9-45F0-9CCE-1B22A25994A7}" srcOrd="9" destOrd="0" parTransId="{2F0719A3-5DFF-452E-9851-EE8A59B08353}" sibTransId="{D53A7BE5-6DE2-434E-BB63-2D635B2B5FC8}"/>
    <dgm:cxn modelId="{2989CB0E-899F-4721-BB78-B4EA274C1CC3}" type="presParOf" srcId="{0DFE7F88-4E9E-4019-A70D-88B875926772}" destId="{29045BB4-36CB-49D4-98E4-6ED0EEE8741E}" srcOrd="0" destOrd="0" presId="urn:microsoft.com/office/officeart/2005/8/layout/default"/>
    <dgm:cxn modelId="{069914C5-B001-4385-9FF5-D7FBBF6F1938}" type="presParOf" srcId="{0DFE7F88-4E9E-4019-A70D-88B875926772}" destId="{7B1913CF-1634-4054-A53C-6A9355214824}" srcOrd="1" destOrd="0" presId="urn:microsoft.com/office/officeart/2005/8/layout/default"/>
    <dgm:cxn modelId="{85DBF044-45A3-4D9F-B722-3A4CBB27777E}" type="presParOf" srcId="{0DFE7F88-4E9E-4019-A70D-88B875926772}" destId="{DD8BF15B-6949-4DA5-85D9-B674807BD86D}" srcOrd="2" destOrd="0" presId="urn:microsoft.com/office/officeart/2005/8/layout/default"/>
    <dgm:cxn modelId="{4C0B840D-14A1-4474-8FE1-5BF7FAF334FA}" type="presParOf" srcId="{0DFE7F88-4E9E-4019-A70D-88B875926772}" destId="{B7AFE383-D9DD-4EF7-92C8-59C542410138}" srcOrd="3" destOrd="0" presId="urn:microsoft.com/office/officeart/2005/8/layout/default"/>
    <dgm:cxn modelId="{67D6AF22-23CC-4D09-89EC-B22FA298886E}" type="presParOf" srcId="{0DFE7F88-4E9E-4019-A70D-88B875926772}" destId="{A480B37B-31E0-4429-83DF-5D6A476E8B9E}" srcOrd="4" destOrd="0" presId="urn:microsoft.com/office/officeart/2005/8/layout/default"/>
    <dgm:cxn modelId="{931B96B3-7A27-4509-877D-82C2C2A9AB0C}" type="presParOf" srcId="{0DFE7F88-4E9E-4019-A70D-88B875926772}" destId="{8DC7F5E8-0723-44F2-A9D7-2A9A8B1499EE}" srcOrd="5" destOrd="0" presId="urn:microsoft.com/office/officeart/2005/8/layout/default"/>
    <dgm:cxn modelId="{DE862DFF-4C00-4235-933A-30AFF7285AD4}" type="presParOf" srcId="{0DFE7F88-4E9E-4019-A70D-88B875926772}" destId="{7D148FF4-21D4-4CFB-839C-62799FE05AED}" srcOrd="6" destOrd="0" presId="urn:microsoft.com/office/officeart/2005/8/layout/default"/>
    <dgm:cxn modelId="{A9A4629F-9F93-4267-97CD-E01F9F93A86F}" type="presParOf" srcId="{0DFE7F88-4E9E-4019-A70D-88B875926772}" destId="{18BFD577-D2B7-4CC1-9399-F70257F10284}" srcOrd="7" destOrd="0" presId="urn:microsoft.com/office/officeart/2005/8/layout/default"/>
    <dgm:cxn modelId="{2B922B0B-314C-4804-A0E6-9ACDDF5317C8}" type="presParOf" srcId="{0DFE7F88-4E9E-4019-A70D-88B875926772}" destId="{2FBB0DE5-B1BE-4AA5-B01F-3CA9279DC549}" srcOrd="8" destOrd="0" presId="urn:microsoft.com/office/officeart/2005/8/layout/default"/>
    <dgm:cxn modelId="{07B39F91-59C8-4517-AC42-682EAD98FC75}" type="presParOf" srcId="{0DFE7F88-4E9E-4019-A70D-88B875926772}" destId="{930FB555-A7DD-4B4C-880D-24F2DC31F8D5}" srcOrd="9" destOrd="0" presId="urn:microsoft.com/office/officeart/2005/8/layout/default"/>
    <dgm:cxn modelId="{2135390E-B44A-4296-930B-D5EAE8541EDF}" type="presParOf" srcId="{0DFE7F88-4E9E-4019-A70D-88B875926772}" destId="{C664FF9A-F386-4F87-87D1-525F1B42E971}" srcOrd="10" destOrd="0" presId="urn:microsoft.com/office/officeart/2005/8/layout/default"/>
    <dgm:cxn modelId="{3A791F6F-0F67-44C4-8233-2B7521FC88E4}" type="presParOf" srcId="{0DFE7F88-4E9E-4019-A70D-88B875926772}" destId="{C34EF54D-5F98-41B9-8A77-1552A0913650}" srcOrd="11" destOrd="0" presId="urn:microsoft.com/office/officeart/2005/8/layout/default"/>
    <dgm:cxn modelId="{B4BE0FC5-53AB-4958-BFC4-6C391DFDFDF5}" type="presParOf" srcId="{0DFE7F88-4E9E-4019-A70D-88B875926772}" destId="{43D7EF8A-F5D3-4717-B606-A47E4B3C5B7F}" srcOrd="12" destOrd="0" presId="urn:microsoft.com/office/officeart/2005/8/layout/default"/>
    <dgm:cxn modelId="{E45FDC95-5756-4F29-BF2D-B89E6EC0ED7A}" type="presParOf" srcId="{0DFE7F88-4E9E-4019-A70D-88B875926772}" destId="{78FA3A1C-2B04-4E7E-9A43-63DB69B57068}" srcOrd="13" destOrd="0" presId="urn:microsoft.com/office/officeart/2005/8/layout/default"/>
    <dgm:cxn modelId="{F0DF5439-AF51-4B99-ADFD-5ADA2117F396}" type="presParOf" srcId="{0DFE7F88-4E9E-4019-A70D-88B875926772}" destId="{851EA759-0828-4FD5-A4E5-9F7A80F5F642}" srcOrd="14" destOrd="0" presId="urn:microsoft.com/office/officeart/2005/8/layout/default"/>
    <dgm:cxn modelId="{B329B94C-8EEE-4FE8-937A-FCB7E4B3DF8E}" type="presParOf" srcId="{0DFE7F88-4E9E-4019-A70D-88B875926772}" destId="{5D92EE69-9410-42B6-9618-DEB55AC54F4D}" srcOrd="15" destOrd="0" presId="urn:microsoft.com/office/officeart/2005/8/layout/default"/>
    <dgm:cxn modelId="{86FA98BB-40A2-45AB-9352-C35A4CA66FBB}" type="presParOf" srcId="{0DFE7F88-4E9E-4019-A70D-88B875926772}" destId="{020EC465-8081-4D6A-978F-925D0004329C}" srcOrd="16" destOrd="0" presId="urn:microsoft.com/office/officeart/2005/8/layout/default"/>
    <dgm:cxn modelId="{5A5745B4-2E93-437E-8F5D-B61A340CF273}" type="presParOf" srcId="{0DFE7F88-4E9E-4019-A70D-88B875926772}" destId="{4FE3A947-9393-4351-8F61-46F2F4721971}" srcOrd="17" destOrd="0" presId="urn:microsoft.com/office/officeart/2005/8/layout/default"/>
    <dgm:cxn modelId="{5A2716F3-1665-48FD-ACD0-7F9D052FE944}" type="presParOf" srcId="{0DFE7F88-4E9E-4019-A70D-88B875926772}" destId="{0CCB8CB8-E1EE-4DC1-81D9-6E337ED96F79}" srcOrd="18" destOrd="0" presId="urn:microsoft.com/office/officeart/2005/8/layout/default"/>
    <dgm:cxn modelId="{2B2E1DB7-D35E-4475-B518-A59DBCC49164}" type="presParOf" srcId="{0DFE7F88-4E9E-4019-A70D-88B875926772}" destId="{678E8248-DE82-40BB-B206-372656974FEC}" srcOrd="19" destOrd="0" presId="urn:microsoft.com/office/officeart/2005/8/layout/default"/>
    <dgm:cxn modelId="{80657836-4A99-4B4C-BC21-904C4068C748}" type="presParOf" srcId="{0DFE7F88-4E9E-4019-A70D-88B875926772}" destId="{73A9BEB2-ECC3-40D3-8689-FF55CCCBDE8B}" srcOrd="20" destOrd="0" presId="urn:microsoft.com/office/officeart/2005/8/layout/default"/>
    <dgm:cxn modelId="{E35C03C0-9C5E-45CB-A713-B771177D5C58}" type="presParOf" srcId="{0DFE7F88-4E9E-4019-A70D-88B875926772}" destId="{174579C1-9AFE-4FA6-89CC-E2E50449ABAE}" srcOrd="21" destOrd="0" presId="urn:microsoft.com/office/officeart/2005/8/layout/default"/>
    <dgm:cxn modelId="{67FAF9C8-2A5D-41E6-91F5-4919EEDFF920}" type="presParOf" srcId="{0DFE7F88-4E9E-4019-A70D-88B875926772}" destId="{48FA1610-4CF0-41D1-807C-0BADDEC91542}" srcOrd="2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C774131-7214-48D2-B41F-7B0C1B3518C8}"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sr-Latn-RS"/>
        </a:p>
      </dgm:t>
    </dgm:pt>
    <dgm:pt modelId="{1A7BD2CA-8640-4D51-830A-230DD4D385C0}">
      <dgm:prSet phldrT="[Text]" custT="1"/>
      <dgm:spPr/>
      <dgm:t>
        <a:bodyPr/>
        <a:lstStyle/>
        <a:p>
          <a:r>
            <a:rPr lang="en-US" sz="1400" b="1" dirty="0">
              <a:latin typeface="Georgia" panose="02040502050405020303" pitchFamily="18" charset="0"/>
            </a:rPr>
            <a:t>Over 30 years</a:t>
          </a:r>
          <a:r>
            <a:rPr lang="en-US" sz="1400" dirty="0">
              <a:latin typeface="Georgia" panose="02040502050405020303" pitchFamily="18" charset="0"/>
            </a:rPr>
            <a:t> of Round Tables on </a:t>
          </a:r>
          <a:r>
            <a:rPr lang="en-US" sz="1400" b="0" dirty="0">
              <a:latin typeface="Georgia" panose="02040502050405020303" pitchFamily="18" charset="0"/>
            </a:rPr>
            <a:t>Giftedness held in </a:t>
          </a:r>
          <a:r>
            <a:rPr lang="en-US" sz="1400" b="0" dirty="0" err="1">
              <a:latin typeface="Georgia" panose="02040502050405020303" pitchFamily="18" charset="0"/>
            </a:rPr>
            <a:t>Vršac</a:t>
          </a:r>
          <a:endParaRPr lang="sr-Latn-RS" sz="1400" b="0" dirty="0">
            <a:latin typeface="Georgia" panose="02040502050405020303" pitchFamily="18" charset="0"/>
          </a:endParaRPr>
        </a:p>
      </dgm:t>
    </dgm:pt>
    <dgm:pt modelId="{32A460ED-3D05-4A59-8500-E16F70FB9D21}" type="parTrans" cxnId="{D7245280-7C2A-4DF3-A373-A3230D45ACB5}">
      <dgm:prSet/>
      <dgm:spPr/>
      <dgm:t>
        <a:bodyPr/>
        <a:lstStyle/>
        <a:p>
          <a:endParaRPr lang="sr-Latn-RS"/>
        </a:p>
      </dgm:t>
    </dgm:pt>
    <dgm:pt modelId="{4D6865CB-0257-4B6F-9958-65B9BBCD39F2}" type="sibTrans" cxnId="{D7245280-7C2A-4DF3-A373-A3230D45ACB5}">
      <dgm:prSet/>
      <dgm:spPr/>
      <dgm:t>
        <a:bodyPr/>
        <a:lstStyle/>
        <a:p>
          <a:endParaRPr lang="sr-Latn-RS"/>
        </a:p>
      </dgm:t>
    </dgm:pt>
    <dgm:pt modelId="{B6C81AD3-8029-497B-8C7D-7B079885896E}">
      <dgm:prSet phldrT="[Text]" custT="1"/>
      <dgm:spPr/>
      <dgm:t>
        <a:bodyPr/>
        <a:lstStyle/>
        <a:p>
          <a:r>
            <a:rPr lang="en-US" sz="1400" b="0" dirty="0">
              <a:latin typeface="Georgia" panose="02040502050405020303" pitchFamily="18" charset="0"/>
            </a:rPr>
            <a:t>Total participants: more than 2,000</a:t>
          </a:r>
        </a:p>
      </dgm:t>
    </dgm:pt>
    <dgm:pt modelId="{856217FE-7EB3-4667-9DB4-931CDC210CC0}" type="parTrans" cxnId="{CE71EEB7-0854-4844-8B57-9BAC4C331A85}">
      <dgm:prSet/>
      <dgm:spPr/>
      <dgm:t>
        <a:bodyPr/>
        <a:lstStyle/>
        <a:p>
          <a:endParaRPr lang="sr-Latn-RS"/>
        </a:p>
      </dgm:t>
    </dgm:pt>
    <dgm:pt modelId="{CDE7FAA2-799B-4A61-B2CE-F19E1BB784F1}" type="sibTrans" cxnId="{CE71EEB7-0854-4844-8B57-9BAC4C331A85}">
      <dgm:prSet/>
      <dgm:spPr/>
      <dgm:t>
        <a:bodyPr/>
        <a:lstStyle/>
        <a:p>
          <a:endParaRPr lang="sr-Latn-RS"/>
        </a:p>
      </dgm:t>
    </dgm:pt>
    <dgm:pt modelId="{C76F770B-F937-4F99-B25C-2FDA32ED12C9}">
      <dgm:prSet phldrT="[Text]" custT="1"/>
      <dgm:spPr/>
      <dgm:t>
        <a:bodyPr/>
        <a:lstStyle/>
        <a:p>
          <a:r>
            <a:rPr lang="en-US" sz="1400" b="0" dirty="0">
              <a:latin typeface="Georgia" panose="02040502050405020303" pitchFamily="18" charset="0"/>
            </a:rPr>
            <a:t>Published papers: more than 1,000</a:t>
          </a:r>
        </a:p>
      </dgm:t>
    </dgm:pt>
    <dgm:pt modelId="{357161C4-BC68-4B93-AF60-974B968F3803}" type="parTrans" cxnId="{37E64189-55CF-47D3-9A1A-538AFEFE4E86}">
      <dgm:prSet/>
      <dgm:spPr/>
      <dgm:t>
        <a:bodyPr/>
        <a:lstStyle/>
        <a:p>
          <a:endParaRPr lang="sr-Latn-RS"/>
        </a:p>
      </dgm:t>
    </dgm:pt>
    <dgm:pt modelId="{9CCEA8FE-FB4F-48DB-BF77-EC048BCF18E9}" type="sibTrans" cxnId="{37E64189-55CF-47D3-9A1A-538AFEFE4E86}">
      <dgm:prSet/>
      <dgm:spPr/>
      <dgm:t>
        <a:bodyPr/>
        <a:lstStyle/>
        <a:p>
          <a:endParaRPr lang="sr-Latn-RS"/>
        </a:p>
      </dgm:t>
    </dgm:pt>
    <dgm:pt modelId="{C6E17357-5E48-4940-83C0-4142A1B3C904}">
      <dgm:prSet phldrT="[Text]" custT="1"/>
      <dgm:spPr/>
      <dgm:t>
        <a:bodyPr/>
        <a:lstStyle/>
        <a:p>
          <a:r>
            <a:rPr lang="en-US" sz="1400" b="0" dirty="0">
              <a:latin typeface="Georgia" panose="02040502050405020303" pitchFamily="18" charset="0"/>
            </a:rPr>
            <a:t>International reach: representatives of over 200 institutions</a:t>
          </a:r>
        </a:p>
      </dgm:t>
    </dgm:pt>
    <dgm:pt modelId="{AA475BDE-C344-409A-ACCE-D669DB11B5DA}" type="parTrans" cxnId="{D109A879-1D9D-440B-8AF6-6AFA20D5E3F7}">
      <dgm:prSet/>
      <dgm:spPr/>
      <dgm:t>
        <a:bodyPr/>
        <a:lstStyle/>
        <a:p>
          <a:endParaRPr lang="sr-Latn-RS"/>
        </a:p>
      </dgm:t>
    </dgm:pt>
    <dgm:pt modelId="{B4A4BEFB-EC76-474F-AA99-A4926BEB5184}" type="sibTrans" cxnId="{D109A879-1D9D-440B-8AF6-6AFA20D5E3F7}">
      <dgm:prSet/>
      <dgm:spPr/>
      <dgm:t>
        <a:bodyPr/>
        <a:lstStyle/>
        <a:p>
          <a:endParaRPr lang="sr-Latn-RS"/>
        </a:p>
      </dgm:t>
    </dgm:pt>
    <dgm:pt modelId="{1AEB1256-06D0-4D08-A965-E68620966D97}">
      <dgm:prSet phldrT="[Text]" custT="1"/>
      <dgm:spPr/>
      <dgm:t>
        <a:bodyPr/>
        <a:lstStyle/>
        <a:p>
          <a:r>
            <a:rPr lang="en-US" sz="1400" b="0" dirty="0">
              <a:latin typeface="Georgia" panose="02040502050405020303" pitchFamily="18" charset="0"/>
            </a:rPr>
            <a:t>Geographical coverage: institutions from more than 20 countries</a:t>
          </a:r>
        </a:p>
      </dgm:t>
    </dgm:pt>
    <dgm:pt modelId="{E315EE46-6C83-42AC-94B1-4987DF270854}" type="parTrans" cxnId="{1CE350AB-A1A6-4F02-BE9D-686E4C1188D2}">
      <dgm:prSet/>
      <dgm:spPr/>
      <dgm:t>
        <a:bodyPr/>
        <a:lstStyle/>
        <a:p>
          <a:endParaRPr lang="sr-Latn-RS"/>
        </a:p>
      </dgm:t>
    </dgm:pt>
    <dgm:pt modelId="{03DE9E3C-9D3E-426D-B645-118F561B22B5}" type="sibTrans" cxnId="{1CE350AB-A1A6-4F02-BE9D-686E4C1188D2}">
      <dgm:prSet/>
      <dgm:spPr/>
      <dgm:t>
        <a:bodyPr/>
        <a:lstStyle/>
        <a:p>
          <a:endParaRPr lang="sr-Latn-RS"/>
        </a:p>
      </dgm:t>
    </dgm:pt>
    <dgm:pt modelId="{9536299A-AB6F-4444-A835-58E59BCFB15D}" type="pres">
      <dgm:prSet presAssocID="{3C774131-7214-48D2-B41F-7B0C1B3518C8}" presName="Name0" presStyleCnt="0">
        <dgm:presLayoutVars>
          <dgm:chMax val="7"/>
          <dgm:chPref val="7"/>
          <dgm:dir/>
        </dgm:presLayoutVars>
      </dgm:prSet>
      <dgm:spPr/>
    </dgm:pt>
    <dgm:pt modelId="{DA3B607A-D97A-481A-8419-F6F38988F623}" type="pres">
      <dgm:prSet presAssocID="{3C774131-7214-48D2-B41F-7B0C1B3518C8}" presName="Name1" presStyleCnt="0"/>
      <dgm:spPr/>
    </dgm:pt>
    <dgm:pt modelId="{3F28E66C-D65B-4CB8-95A5-1D67C337B94A}" type="pres">
      <dgm:prSet presAssocID="{3C774131-7214-48D2-B41F-7B0C1B3518C8}" presName="cycle" presStyleCnt="0"/>
      <dgm:spPr/>
    </dgm:pt>
    <dgm:pt modelId="{8500438C-ADBA-4261-94E4-D18E531CA148}" type="pres">
      <dgm:prSet presAssocID="{3C774131-7214-48D2-B41F-7B0C1B3518C8}" presName="srcNode" presStyleLbl="node1" presStyleIdx="0" presStyleCnt="5"/>
      <dgm:spPr/>
    </dgm:pt>
    <dgm:pt modelId="{221D286F-F3A4-4D74-8FDA-BFDA53623630}" type="pres">
      <dgm:prSet presAssocID="{3C774131-7214-48D2-B41F-7B0C1B3518C8}" presName="conn" presStyleLbl="parChTrans1D2" presStyleIdx="0" presStyleCnt="1"/>
      <dgm:spPr/>
    </dgm:pt>
    <dgm:pt modelId="{EF528619-7916-4ED3-B483-5CEDDBAA5753}" type="pres">
      <dgm:prSet presAssocID="{3C774131-7214-48D2-B41F-7B0C1B3518C8}" presName="extraNode" presStyleLbl="node1" presStyleIdx="0" presStyleCnt="5"/>
      <dgm:spPr/>
    </dgm:pt>
    <dgm:pt modelId="{CB340AEA-BEF8-4250-ADFD-7BCFACA151F7}" type="pres">
      <dgm:prSet presAssocID="{3C774131-7214-48D2-B41F-7B0C1B3518C8}" presName="dstNode" presStyleLbl="node1" presStyleIdx="0" presStyleCnt="5"/>
      <dgm:spPr/>
    </dgm:pt>
    <dgm:pt modelId="{5936B91A-5EE0-439B-807E-196350C9677D}" type="pres">
      <dgm:prSet presAssocID="{1A7BD2CA-8640-4D51-830A-230DD4D385C0}" presName="text_1" presStyleLbl="node1" presStyleIdx="0" presStyleCnt="5">
        <dgm:presLayoutVars>
          <dgm:bulletEnabled val="1"/>
        </dgm:presLayoutVars>
      </dgm:prSet>
      <dgm:spPr/>
    </dgm:pt>
    <dgm:pt modelId="{C1C35215-6254-479D-A051-F5A26464E449}" type="pres">
      <dgm:prSet presAssocID="{1A7BD2CA-8640-4D51-830A-230DD4D385C0}" presName="accent_1" presStyleCnt="0"/>
      <dgm:spPr/>
    </dgm:pt>
    <dgm:pt modelId="{14078D1D-AB9F-497B-BD09-783EA4D15F78}" type="pres">
      <dgm:prSet presAssocID="{1A7BD2CA-8640-4D51-830A-230DD4D385C0}" presName="accentRepeatNode" presStyleLbl="solidFgAcc1" presStyleIdx="0" presStyleCnt="5"/>
      <dgm:spPr>
        <a:blipFill rotWithShape="0">
          <a:blip xmlns:r="http://schemas.openxmlformats.org/officeDocument/2006/relationships" r:embed="rId1"/>
          <a:stretch>
            <a:fillRect/>
          </a:stretch>
        </a:blipFill>
      </dgm:spPr>
    </dgm:pt>
    <dgm:pt modelId="{E21B33EA-E8D7-4F11-9092-43E2781442C4}" type="pres">
      <dgm:prSet presAssocID="{B6C81AD3-8029-497B-8C7D-7B079885896E}" presName="text_2" presStyleLbl="node1" presStyleIdx="1" presStyleCnt="5">
        <dgm:presLayoutVars>
          <dgm:bulletEnabled val="1"/>
        </dgm:presLayoutVars>
      </dgm:prSet>
      <dgm:spPr/>
    </dgm:pt>
    <dgm:pt modelId="{6B739D48-9DC6-4744-BBF6-F8D6585C9910}" type="pres">
      <dgm:prSet presAssocID="{B6C81AD3-8029-497B-8C7D-7B079885896E}" presName="accent_2" presStyleCnt="0"/>
      <dgm:spPr/>
    </dgm:pt>
    <dgm:pt modelId="{C7E9A013-9E03-48B3-BC66-BC309F32526C}" type="pres">
      <dgm:prSet presAssocID="{B6C81AD3-8029-497B-8C7D-7B079885896E}" presName="accentRepeatNode" presStyleLbl="solidFgAcc1" presStyleIdx="1" presStyleCnt="5"/>
      <dgm:spPr/>
    </dgm:pt>
    <dgm:pt modelId="{6E7D1AB3-0A32-4764-B5CA-9221F298DE3D}" type="pres">
      <dgm:prSet presAssocID="{C76F770B-F937-4F99-B25C-2FDA32ED12C9}" presName="text_3" presStyleLbl="node1" presStyleIdx="2" presStyleCnt="5">
        <dgm:presLayoutVars>
          <dgm:bulletEnabled val="1"/>
        </dgm:presLayoutVars>
      </dgm:prSet>
      <dgm:spPr/>
    </dgm:pt>
    <dgm:pt modelId="{3BBA8095-E6B2-4991-B889-70CB4A6E55E3}" type="pres">
      <dgm:prSet presAssocID="{C76F770B-F937-4F99-B25C-2FDA32ED12C9}" presName="accent_3" presStyleCnt="0"/>
      <dgm:spPr/>
    </dgm:pt>
    <dgm:pt modelId="{44E436B6-4224-4B48-AD0A-68E29307CBF1}" type="pres">
      <dgm:prSet presAssocID="{C76F770B-F937-4F99-B25C-2FDA32ED12C9}" presName="accentRepeatNode" presStyleLbl="solidFgAcc1" presStyleIdx="2" presStyleCnt="5"/>
      <dgm:spPr/>
    </dgm:pt>
    <dgm:pt modelId="{6CC1AD77-1705-4DE8-9CE1-31668DECD341}" type="pres">
      <dgm:prSet presAssocID="{C6E17357-5E48-4940-83C0-4142A1B3C904}" presName="text_4" presStyleLbl="node1" presStyleIdx="3" presStyleCnt="5">
        <dgm:presLayoutVars>
          <dgm:bulletEnabled val="1"/>
        </dgm:presLayoutVars>
      </dgm:prSet>
      <dgm:spPr/>
    </dgm:pt>
    <dgm:pt modelId="{37014D14-7F94-41D4-89F6-690F2AFB05C0}" type="pres">
      <dgm:prSet presAssocID="{C6E17357-5E48-4940-83C0-4142A1B3C904}" presName="accent_4" presStyleCnt="0"/>
      <dgm:spPr/>
    </dgm:pt>
    <dgm:pt modelId="{78F93298-8C52-4778-A9F7-7E81AE918B30}" type="pres">
      <dgm:prSet presAssocID="{C6E17357-5E48-4940-83C0-4142A1B3C904}" presName="accentRepeatNode" presStyleLbl="solidFgAcc1" presStyleIdx="3" presStyleCnt="5"/>
      <dgm:spPr/>
    </dgm:pt>
    <dgm:pt modelId="{14B042B6-088F-4628-BF70-58786F31EA3F}" type="pres">
      <dgm:prSet presAssocID="{1AEB1256-06D0-4D08-A965-E68620966D97}" presName="text_5" presStyleLbl="node1" presStyleIdx="4" presStyleCnt="5">
        <dgm:presLayoutVars>
          <dgm:bulletEnabled val="1"/>
        </dgm:presLayoutVars>
      </dgm:prSet>
      <dgm:spPr/>
    </dgm:pt>
    <dgm:pt modelId="{A8493EB6-CB68-4D14-955A-397F55CB838A}" type="pres">
      <dgm:prSet presAssocID="{1AEB1256-06D0-4D08-A965-E68620966D97}" presName="accent_5" presStyleCnt="0"/>
      <dgm:spPr/>
    </dgm:pt>
    <dgm:pt modelId="{4D06297E-E89C-47CE-8AA4-7BB85E1DE72C}" type="pres">
      <dgm:prSet presAssocID="{1AEB1256-06D0-4D08-A965-E68620966D97}" presName="accentRepeatNode" presStyleLbl="solidFgAcc1" presStyleIdx="4" presStyleCnt="5"/>
      <dgm:spPr/>
    </dgm:pt>
  </dgm:ptLst>
  <dgm:cxnLst>
    <dgm:cxn modelId="{1E2B1007-2020-4089-8A83-610092D6B946}" type="presOf" srcId="{B6C81AD3-8029-497B-8C7D-7B079885896E}" destId="{E21B33EA-E8D7-4F11-9092-43E2781442C4}" srcOrd="0" destOrd="0" presId="urn:microsoft.com/office/officeart/2008/layout/VerticalCurvedList"/>
    <dgm:cxn modelId="{9DD1E010-638D-4DB5-A740-B70D515D25AE}" type="presOf" srcId="{C76F770B-F937-4F99-B25C-2FDA32ED12C9}" destId="{6E7D1AB3-0A32-4764-B5CA-9221F298DE3D}" srcOrd="0" destOrd="0" presId="urn:microsoft.com/office/officeart/2008/layout/VerticalCurvedList"/>
    <dgm:cxn modelId="{837EAE15-55D3-4AD6-9FCD-A9C027F56DE4}" type="presOf" srcId="{3C774131-7214-48D2-B41F-7B0C1B3518C8}" destId="{9536299A-AB6F-4444-A835-58E59BCFB15D}" srcOrd="0" destOrd="0" presId="urn:microsoft.com/office/officeart/2008/layout/VerticalCurvedList"/>
    <dgm:cxn modelId="{90A20420-DFC3-40B9-989E-F0414BB4F275}" type="presOf" srcId="{C6E17357-5E48-4940-83C0-4142A1B3C904}" destId="{6CC1AD77-1705-4DE8-9CE1-31668DECD341}" srcOrd="0" destOrd="0" presId="urn:microsoft.com/office/officeart/2008/layout/VerticalCurvedList"/>
    <dgm:cxn modelId="{1F0F7671-204F-41FA-AA90-7EC956CC0C69}" type="presOf" srcId="{4D6865CB-0257-4B6F-9958-65B9BBCD39F2}" destId="{221D286F-F3A4-4D74-8FDA-BFDA53623630}" srcOrd="0" destOrd="0" presId="urn:microsoft.com/office/officeart/2008/layout/VerticalCurvedList"/>
    <dgm:cxn modelId="{D109A879-1D9D-440B-8AF6-6AFA20D5E3F7}" srcId="{3C774131-7214-48D2-B41F-7B0C1B3518C8}" destId="{C6E17357-5E48-4940-83C0-4142A1B3C904}" srcOrd="3" destOrd="0" parTransId="{AA475BDE-C344-409A-ACCE-D669DB11B5DA}" sibTransId="{B4A4BEFB-EC76-474F-AA99-A4926BEB5184}"/>
    <dgm:cxn modelId="{D7245280-7C2A-4DF3-A373-A3230D45ACB5}" srcId="{3C774131-7214-48D2-B41F-7B0C1B3518C8}" destId="{1A7BD2CA-8640-4D51-830A-230DD4D385C0}" srcOrd="0" destOrd="0" parTransId="{32A460ED-3D05-4A59-8500-E16F70FB9D21}" sibTransId="{4D6865CB-0257-4B6F-9958-65B9BBCD39F2}"/>
    <dgm:cxn modelId="{37E64189-55CF-47D3-9A1A-538AFEFE4E86}" srcId="{3C774131-7214-48D2-B41F-7B0C1B3518C8}" destId="{C76F770B-F937-4F99-B25C-2FDA32ED12C9}" srcOrd="2" destOrd="0" parTransId="{357161C4-BC68-4B93-AF60-974B968F3803}" sibTransId="{9CCEA8FE-FB4F-48DB-BF77-EC048BCF18E9}"/>
    <dgm:cxn modelId="{5579AE8A-2704-484B-9029-BD3EDF7BA0FA}" type="presOf" srcId="{1A7BD2CA-8640-4D51-830A-230DD4D385C0}" destId="{5936B91A-5EE0-439B-807E-196350C9677D}" srcOrd="0" destOrd="0" presId="urn:microsoft.com/office/officeart/2008/layout/VerticalCurvedList"/>
    <dgm:cxn modelId="{D1E58097-B953-4C8F-A3D9-E77DEE3B6606}" type="presOf" srcId="{1AEB1256-06D0-4D08-A965-E68620966D97}" destId="{14B042B6-088F-4628-BF70-58786F31EA3F}" srcOrd="0" destOrd="0" presId="urn:microsoft.com/office/officeart/2008/layout/VerticalCurvedList"/>
    <dgm:cxn modelId="{1CE350AB-A1A6-4F02-BE9D-686E4C1188D2}" srcId="{3C774131-7214-48D2-B41F-7B0C1B3518C8}" destId="{1AEB1256-06D0-4D08-A965-E68620966D97}" srcOrd="4" destOrd="0" parTransId="{E315EE46-6C83-42AC-94B1-4987DF270854}" sibTransId="{03DE9E3C-9D3E-426D-B645-118F561B22B5}"/>
    <dgm:cxn modelId="{CE71EEB7-0854-4844-8B57-9BAC4C331A85}" srcId="{3C774131-7214-48D2-B41F-7B0C1B3518C8}" destId="{B6C81AD3-8029-497B-8C7D-7B079885896E}" srcOrd="1" destOrd="0" parTransId="{856217FE-7EB3-4667-9DB4-931CDC210CC0}" sibTransId="{CDE7FAA2-799B-4A61-B2CE-F19E1BB784F1}"/>
    <dgm:cxn modelId="{03EAD5F8-62C3-4D50-8F0E-3C88C974FECE}" type="presParOf" srcId="{9536299A-AB6F-4444-A835-58E59BCFB15D}" destId="{DA3B607A-D97A-481A-8419-F6F38988F623}" srcOrd="0" destOrd="0" presId="urn:microsoft.com/office/officeart/2008/layout/VerticalCurvedList"/>
    <dgm:cxn modelId="{D712DD4F-9D46-41E9-ABE1-9AB3D40F01AB}" type="presParOf" srcId="{DA3B607A-D97A-481A-8419-F6F38988F623}" destId="{3F28E66C-D65B-4CB8-95A5-1D67C337B94A}" srcOrd="0" destOrd="0" presId="urn:microsoft.com/office/officeart/2008/layout/VerticalCurvedList"/>
    <dgm:cxn modelId="{89C60105-14DB-4118-AA31-79A2AF68FC30}" type="presParOf" srcId="{3F28E66C-D65B-4CB8-95A5-1D67C337B94A}" destId="{8500438C-ADBA-4261-94E4-D18E531CA148}" srcOrd="0" destOrd="0" presId="urn:microsoft.com/office/officeart/2008/layout/VerticalCurvedList"/>
    <dgm:cxn modelId="{F389566E-9047-49B8-A2B9-55D2192F3FC6}" type="presParOf" srcId="{3F28E66C-D65B-4CB8-95A5-1D67C337B94A}" destId="{221D286F-F3A4-4D74-8FDA-BFDA53623630}" srcOrd="1" destOrd="0" presId="urn:microsoft.com/office/officeart/2008/layout/VerticalCurvedList"/>
    <dgm:cxn modelId="{73C7F001-81A8-4D4D-9462-777A4707FA04}" type="presParOf" srcId="{3F28E66C-D65B-4CB8-95A5-1D67C337B94A}" destId="{EF528619-7916-4ED3-B483-5CEDDBAA5753}" srcOrd="2" destOrd="0" presId="urn:microsoft.com/office/officeart/2008/layout/VerticalCurvedList"/>
    <dgm:cxn modelId="{B0FD2AA5-76C9-4793-8A47-F661F0A3AB72}" type="presParOf" srcId="{3F28E66C-D65B-4CB8-95A5-1D67C337B94A}" destId="{CB340AEA-BEF8-4250-ADFD-7BCFACA151F7}" srcOrd="3" destOrd="0" presId="urn:microsoft.com/office/officeart/2008/layout/VerticalCurvedList"/>
    <dgm:cxn modelId="{E34D9C0E-4D24-4D5F-A1B1-F15566F3A662}" type="presParOf" srcId="{DA3B607A-D97A-481A-8419-F6F38988F623}" destId="{5936B91A-5EE0-439B-807E-196350C9677D}" srcOrd="1" destOrd="0" presId="urn:microsoft.com/office/officeart/2008/layout/VerticalCurvedList"/>
    <dgm:cxn modelId="{5AA8D72F-4EEE-4C45-A2A0-F8BDABF87DE4}" type="presParOf" srcId="{DA3B607A-D97A-481A-8419-F6F38988F623}" destId="{C1C35215-6254-479D-A051-F5A26464E449}" srcOrd="2" destOrd="0" presId="urn:microsoft.com/office/officeart/2008/layout/VerticalCurvedList"/>
    <dgm:cxn modelId="{77E48610-F13C-4A34-A1B5-B9829BCE57AD}" type="presParOf" srcId="{C1C35215-6254-479D-A051-F5A26464E449}" destId="{14078D1D-AB9F-497B-BD09-783EA4D15F78}" srcOrd="0" destOrd="0" presId="urn:microsoft.com/office/officeart/2008/layout/VerticalCurvedList"/>
    <dgm:cxn modelId="{AB38E998-F304-486E-98BA-8CD35878B37D}" type="presParOf" srcId="{DA3B607A-D97A-481A-8419-F6F38988F623}" destId="{E21B33EA-E8D7-4F11-9092-43E2781442C4}" srcOrd="3" destOrd="0" presId="urn:microsoft.com/office/officeart/2008/layout/VerticalCurvedList"/>
    <dgm:cxn modelId="{F34AE7CA-9779-4432-802F-FDF63C5B0FAE}" type="presParOf" srcId="{DA3B607A-D97A-481A-8419-F6F38988F623}" destId="{6B739D48-9DC6-4744-BBF6-F8D6585C9910}" srcOrd="4" destOrd="0" presId="urn:microsoft.com/office/officeart/2008/layout/VerticalCurvedList"/>
    <dgm:cxn modelId="{7A26F738-20FA-4B59-BA95-12EA3ABAC848}" type="presParOf" srcId="{6B739D48-9DC6-4744-BBF6-F8D6585C9910}" destId="{C7E9A013-9E03-48B3-BC66-BC309F32526C}" srcOrd="0" destOrd="0" presId="urn:microsoft.com/office/officeart/2008/layout/VerticalCurvedList"/>
    <dgm:cxn modelId="{D6210B9B-2B2E-4166-AC35-A549B1006D96}" type="presParOf" srcId="{DA3B607A-D97A-481A-8419-F6F38988F623}" destId="{6E7D1AB3-0A32-4764-B5CA-9221F298DE3D}" srcOrd="5" destOrd="0" presId="urn:microsoft.com/office/officeart/2008/layout/VerticalCurvedList"/>
    <dgm:cxn modelId="{0263730F-E12D-4C01-B969-9B3EA7C1EB5E}" type="presParOf" srcId="{DA3B607A-D97A-481A-8419-F6F38988F623}" destId="{3BBA8095-E6B2-4991-B889-70CB4A6E55E3}" srcOrd="6" destOrd="0" presId="urn:microsoft.com/office/officeart/2008/layout/VerticalCurvedList"/>
    <dgm:cxn modelId="{88827AD7-9B42-4B18-8704-1584D8186EE2}" type="presParOf" srcId="{3BBA8095-E6B2-4991-B889-70CB4A6E55E3}" destId="{44E436B6-4224-4B48-AD0A-68E29307CBF1}" srcOrd="0" destOrd="0" presId="urn:microsoft.com/office/officeart/2008/layout/VerticalCurvedList"/>
    <dgm:cxn modelId="{FF1C0933-AB02-47AF-85A8-A9EB291E230C}" type="presParOf" srcId="{DA3B607A-D97A-481A-8419-F6F38988F623}" destId="{6CC1AD77-1705-4DE8-9CE1-31668DECD341}" srcOrd="7" destOrd="0" presId="urn:microsoft.com/office/officeart/2008/layout/VerticalCurvedList"/>
    <dgm:cxn modelId="{F8F4D6E0-9EE8-48DA-994E-87D6D30E8C9C}" type="presParOf" srcId="{DA3B607A-D97A-481A-8419-F6F38988F623}" destId="{37014D14-7F94-41D4-89F6-690F2AFB05C0}" srcOrd="8" destOrd="0" presId="urn:microsoft.com/office/officeart/2008/layout/VerticalCurvedList"/>
    <dgm:cxn modelId="{AEA342B2-14FD-4ADD-87F9-C17F8C84CF50}" type="presParOf" srcId="{37014D14-7F94-41D4-89F6-690F2AFB05C0}" destId="{78F93298-8C52-4778-A9F7-7E81AE918B30}" srcOrd="0" destOrd="0" presId="urn:microsoft.com/office/officeart/2008/layout/VerticalCurvedList"/>
    <dgm:cxn modelId="{5FEE8F10-6B7A-4F40-BC08-AED805FEF1BC}" type="presParOf" srcId="{DA3B607A-D97A-481A-8419-F6F38988F623}" destId="{14B042B6-088F-4628-BF70-58786F31EA3F}" srcOrd="9" destOrd="0" presId="urn:microsoft.com/office/officeart/2008/layout/VerticalCurvedList"/>
    <dgm:cxn modelId="{1DA62F51-4D66-40E5-9735-89AA132DB5B7}" type="presParOf" srcId="{DA3B607A-D97A-481A-8419-F6F38988F623}" destId="{A8493EB6-CB68-4D14-955A-397F55CB838A}" srcOrd="10" destOrd="0" presId="urn:microsoft.com/office/officeart/2008/layout/VerticalCurvedList"/>
    <dgm:cxn modelId="{870C487F-2036-4023-93CD-AA3678E0C246}" type="presParOf" srcId="{A8493EB6-CB68-4D14-955A-397F55CB838A}" destId="{4D06297E-E89C-47CE-8AA4-7BB85E1DE72C}"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5191C65-5C8B-4B4B-B238-FC7DF0C6C5AE}" type="doc">
      <dgm:prSet loTypeId="urn:microsoft.com/office/officeart/2005/8/layout/vList2" loCatId="list" qsTypeId="urn:microsoft.com/office/officeart/2005/8/quickstyle/simple1" qsCatId="simple" csTypeId="urn:microsoft.com/office/officeart/2005/8/colors/accent1_1" csCatId="accent1" phldr="1"/>
      <dgm:spPr/>
      <dgm:t>
        <a:bodyPr/>
        <a:lstStyle/>
        <a:p>
          <a:endParaRPr lang="sr-Latn-RS"/>
        </a:p>
      </dgm:t>
    </dgm:pt>
    <dgm:pt modelId="{A610EC56-E5FC-4423-8A8E-AC290956BCF2}">
      <dgm:prSet/>
      <dgm:spPr/>
      <dgm:t>
        <a:bodyPr/>
        <a:lstStyle/>
        <a:p>
          <a:pPr algn="l" rtl="0"/>
          <a:r>
            <a:rPr lang="en-US" b="1" dirty="0">
              <a:latin typeface="Georgia" panose="02040502050405020303" pitchFamily="18" charset="0"/>
            </a:rPr>
            <a:t>1. </a:t>
          </a:r>
          <a:r>
            <a:rPr lang="en-US" b="1" dirty="0">
              <a:solidFill>
                <a:srgbClr val="C00000"/>
              </a:solidFill>
              <a:latin typeface="Georgia" panose="02040502050405020303" pitchFamily="18" charset="0"/>
            </a:rPr>
            <a:t>Video – Language Club Students</a:t>
          </a:r>
          <a:br>
            <a:rPr lang="en-US" dirty="0">
              <a:latin typeface="Georgia" panose="02040502050405020303" pitchFamily="18" charset="0"/>
            </a:rPr>
          </a:br>
          <a:r>
            <a:rPr lang="en-US" dirty="0">
              <a:latin typeface="Georgia" panose="02040502050405020303" pitchFamily="18" charset="0"/>
            </a:rPr>
            <a:t> </a:t>
          </a:r>
          <a:r>
            <a:rPr lang="en-US" dirty="0">
              <a:latin typeface="Georgia" panose="02040502050405020303" pitchFamily="18" charset="0"/>
              <a:hlinkClick xmlns:r="http://schemas.openxmlformats.org/officeDocument/2006/relationships" r:id="rId1"/>
            </a:rPr>
            <a:t>https://www.youtube.com/watch?v=UiBEQtHl2J4&amp;feature=youtu.be</a:t>
          </a:r>
          <a:br>
            <a:rPr lang="en-US" dirty="0">
              <a:latin typeface="Georgia" panose="02040502050405020303" pitchFamily="18" charset="0"/>
            </a:rPr>
          </a:br>
          <a:r>
            <a:rPr lang="en-US" dirty="0">
              <a:latin typeface="Georgia" panose="02040502050405020303" pitchFamily="18" charset="0"/>
            </a:rPr>
            <a:t>Short video with quotations about language and the importance of </a:t>
          </a:r>
          <a:endParaRPr lang="sr-Latn-RS" dirty="0">
            <a:latin typeface="Georgia" panose="02040502050405020303" pitchFamily="18" charset="0"/>
          </a:endParaRPr>
        </a:p>
        <a:p>
          <a:pPr algn="l" rtl="0"/>
          <a:r>
            <a:rPr lang="en-US" dirty="0">
              <a:latin typeface="Georgia" panose="02040502050405020303" pitchFamily="18" charset="0"/>
            </a:rPr>
            <a:t>nurturing the mother tongue.</a:t>
          </a:r>
          <a:r>
            <a:rPr lang="sr-Latn-RS" dirty="0">
              <a:latin typeface="Georgia" panose="02040502050405020303" pitchFamily="18" charset="0"/>
            </a:rPr>
            <a:t> </a:t>
          </a:r>
          <a:r>
            <a:rPr lang="en-US" i="1" dirty="0">
              <a:latin typeface="Georgia" panose="02040502050405020303" pitchFamily="18" charset="0"/>
            </a:rPr>
            <a:t>(Pedagogy + Linguistics + Literature + Media Communication)</a:t>
          </a:r>
          <a:endParaRPr lang="sr-Latn-RS" dirty="0">
            <a:latin typeface="Georgia" panose="02040502050405020303" pitchFamily="18" charset="0"/>
          </a:endParaRPr>
        </a:p>
      </dgm:t>
    </dgm:pt>
    <dgm:pt modelId="{390AC28F-B212-41E7-BFC7-30CAA396DC92}" type="parTrans" cxnId="{3E7DC0EC-4A86-4BE9-BED4-BF9E53CACF68}">
      <dgm:prSet/>
      <dgm:spPr/>
      <dgm:t>
        <a:bodyPr/>
        <a:lstStyle/>
        <a:p>
          <a:endParaRPr lang="sr-Latn-RS"/>
        </a:p>
      </dgm:t>
    </dgm:pt>
    <dgm:pt modelId="{D53F61B0-EF16-4D4F-A50E-376859AC20D1}" type="sibTrans" cxnId="{3E7DC0EC-4A86-4BE9-BED4-BF9E53CACF68}">
      <dgm:prSet/>
      <dgm:spPr/>
      <dgm:t>
        <a:bodyPr/>
        <a:lstStyle/>
        <a:p>
          <a:endParaRPr lang="sr-Latn-RS"/>
        </a:p>
      </dgm:t>
    </dgm:pt>
    <dgm:pt modelId="{00356CF5-5BE0-47B0-BDAC-A110E7BFEBFB}">
      <dgm:prSet/>
      <dgm:spPr/>
      <dgm:t>
        <a:bodyPr/>
        <a:lstStyle/>
        <a:p>
          <a:pPr algn="l" rtl="0"/>
          <a:r>
            <a:rPr lang="en-US" b="1" dirty="0">
              <a:solidFill>
                <a:srgbClr val="C00000"/>
              </a:solidFill>
              <a:latin typeface="Georgia" panose="02040502050405020303" pitchFamily="18" charset="0"/>
            </a:rPr>
            <a:t>2. Audio Recording – Acoustic Dramatization of  Children’s Text</a:t>
          </a:r>
          <a:br>
            <a:rPr lang="en-US" dirty="0">
              <a:latin typeface="Georgia" panose="02040502050405020303" pitchFamily="18" charset="0"/>
            </a:rPr>
          </a:br>
          <a:r>
            <a:rPr lang="sr-Latn-RS" dirty="0">
              <a:latin typeface="Georgia" panose="02040502050405020303" pitchFamily="18" charset="0"/>
              <a:hlinkClick xmlns:r="http://schemas.openxmlformats.org/officeDocument/2006/relationships" r:id="rId2"/>
            </a:rPr>
            <a:t>https://youtu.be/oa0YrGTnGYc</a:t>
          </a:r>
          <a:endParaRPr lang="sr-Latn-RS" dirty="0">
            <a:latin typeface="Georgia" panose="02040502050405020303" pitchFamily="18" charset="0"/>
          </a:endParaRPr>
        </a:p>
        <a:p>
          <a:pPr algn="l" rtl="0"/>
          <a:r>
            <a:rPr lang="en-US" dirty="0">
              <a:latin typeface="Georgia" panose="02040502050405020303" pitchFamily="18" charset="0"/>
            </a:rPr>
            <a:t>Students created an audio dramatization of a text for children as part of educational activities.</a:t>
          </a:r>
          <a:br>
            <a:rPr lang="en-US" dirty="0">
              <a:latin typeface="Georgia" panose="02040502050405020303" pitchFamily="18" charset="0"/>
            </a:rPr>
          </a:br>
          <a:r>
            <a:rPr lang="en-US" i="1" dirty="0">
              <a:latin typeface="Georgia" panose="02040502050405020303" pitchFamily="18" charset="0"/>
            </a:rPr>
            <a:t>(Literature + Pedagogy + Performing Arts + Audio/Media Production)</a:t>
          </a:r>
          <a:endParaRPr lang="sr-Latn-RS" dirty="0">
            <a:latin typeface="Georgia" panose="02040502050405020303" pitchFamily="18" charset="0"/>
          </a:endParaRPr>
        </a:p>
      </dgm:t>
    </dgm:pt>
    <dgm:pt modelId="{D61A841B-64F7-4E15-A2E6-CAFF4BD7679E}" type="parTrans" cxnId="{FA8F8A4C-5A98-4090-9BD1-5323F61901A8}">
      <dgm:prSet/>
      <dgm:spPr/>
      <dgm:t>
        <a:bodyPr/>
        <a:lstStyle/>
        <a:p>
          <a:endParaRPr lang="sr-Latn-RS"/>
        </a:p>
      </dgm:t>
    </dgm:pt>
    <dgm:pt modelId="{C3F51CC4-15FD-40E8-A6B1-ACE59EC68410}" type="sibTrans" cxnId="{FA8F8A4C-5A98-4090-9BD1-5323F61901A8}">
      <dgm:prSet/>
      <dgm:spPr/>
      <dgm:t>
        <a:bodyPr/>
        <a:lstStyle/>
        <a:p>
          <a:endParaRPr lang="sr-Latn-RS"/>
        </a:p>
      </dgm:t>
    </dgm:pt>
    <dgm:pt modelId="{973CE4E2-BCE0-4A98-89C8-5033916B98BD}">
      <dgm:prSet/>
      <dgm:spPr/>
      <dgm:t>
        <a:bodyPr/>
        <a:lstStyle/>
        <a:p>
          <a:pPr algn="l" rtl="0"/>
          <a:r>
            <a:rPr lang="en-US" b="1" dirty="0">
              <a:solidFill>
                <a:srgbClr val="C00000"/>
              </a:solidFill>
              <a:latin typeface="Georgia" panose="02040502050405020303" pitchFamily="18" charset="0"/>
            </a:rPr>
            <a:t>3. Exhibition in the School Hall – International Mother Language Day</a:t>
          </a:r>
          <a:br>
            <a:rPr lang="en-US" dirty="0">
              <a:latin typeface="Georgia" panose="02040502050405020303" pitchFamily="18" charset="0"/>
            </a:rPr>
          </a:br>
          <a:r>
            <a:rPr lang="en-US" dirty="0">
              <a:latin typeface="Georgia" panose="02040502050405020303" pitchFamily="18" charset="0"/>
            </a:rPr>
            <a:t> </a:t>
          </a:r>
          <a:r>
            <a:rPr lang="en-US" dirty="0">
              <a:latin typeface="Georgia" panose="02040502050405020303" pitchFamily="18" charset="0"/>
              <a:hlinkClick xmlns:r="http://schemas.openxmlformats.org/officeDocument/2006/relationships" r:id="rId3"/>
            </a:rPr>
            <a:t>https://www.uskolavrsac.edu.rs/medjunarodni-dan-maternjeg-jezika-3/</a:t>
          </a:r>
          <a:br>
            <a:rPr lang="en-US" dirty="0">
              <a:latin typeface="Georgia" panose="02040502050405020303" pitchFamily="18" charset="0"/>
            </a:rPr>
          </a:br>
          <a:r>
            <a:rPr lang="en-US" dirty="0">
              <a:latin typeface="Georgia" panose="02040502050405020303" pitchFamily="18" charset="0"/>
            </a:rPr>
            <a:t>Exhibition organized in the school hall presenting language-related educational and cultural materials.</a:t>
          </a:r>
          <a:r>
            <a:rPr lang="sr-Latn-RS" dirty="0">
              <a:latin typeface="Georgia" panose="02040502050405020303" pitchFamily="18" charset="0"/>
            </a:rPr>
            <a:t> </a:t>
          </a:r>
          <a:r>
            <a:rPr lang="en-US" i="1" dirty="0">
              <a:latin typeface="Georgia" panose="02040502050405020303" pitchFamily="18" charset="0"/>
            </a:rPr>
            <a:t>(Education + Linguistics + Cultural Studies + Visual Presentation)</a:t>
          </a:r>
          <a:endParaRPr lang="sr-Latn-RS" dirty="0">
            <a:latin typeface="Georgia" panose="02040502050405020303" pitchFamily="18" charset="0"/>
          </a:endParaRPr>
        </a:p>
      </dgm:t>
    </dgm:pt>
    <dgm:pt modelId="{9E12D44A-9D3A-406B-A9BC-618D19E8F697}" type="parTrans" cxnId="{98F8240F-F88E-41AF-9C53-B2F8F49BD460}">
      <dgm:prSet/>
      <dgm:spPr/>
      <dgm:t>
        <a:bodyPr/>
        <a:lstStyle/>
        <a:p>
          <a:endParaRPr lang="sr-Latn-RS"/>
        </a:p>
      </dgm:t>
    </dgm:pt>
    <dgm:pt modelId="{67C64BEE-15A4-40E1-B763-16FADA4E51BB}" type="sibTrans" cxnId="{98F8240F-F88E-41AF-9C53-B2F8F49BD460}">
      <dgm:prSet/>
      <dgm:spPr/>
      <dgm:t>
        <a:bodyPr/>
        <a:lstStyle/>
        <a:p>
          <a:endParaRPr lang="sr-Latn-RS"/>
        </a:p>
      </dgm:t>
    </dgm:pt>
    <dgm:pt modelId="{09927560-3F4D-4570-B2DF-B608E4AB9CDF}">
      <dgm:prSet/>
      <dgm:spPr/>
      <dgm:t>
        <a:bodyPr/>
        <a:lstStyle/>
        <a:p>
          <a:pPr algn="l" rtl="0"/>
          <a:r>
            <a:rPr lang="en-US" b="1" dirty="0">
              <a:solidFill>
                <a:srgbClr val="C00000"/>
              </a:solidFill>
              <a:latin typeface="Georgia" panose="02040502050405020303" pitchFamily="18" charset="0"/>
            </a:rPr>
            <a:t>4. Virtual Exhibition “</a:t>
          </a:r>
          <a:r>
            <a:rPr lang="en-US" b="1" dirty="0" err="1">
              <a:solidFill>
                <a:srgbClr val="C00000"/>
              </a:solidFill>
              <a:latin typeface="Georgia" panose="02040502050405020303" pitchFamily="18" charset="0"/>
            </a:rPr>
            <a:t>Iskaži</a:t>
          </a:r>
          <a:r>
            <a:rPr lang="en-US" b="1" dirty="0">
              <a:solidFill>
                <a:srgbClr val="C00000"/>
              </a:solidFill>
              <a:latin typeface="Georgia" panose="02040502050405020303" pitchFamily="18" charset="0"/>
            </a:rPr>
            <a:t> pa </a:t>
          </a:r>
          <a:r>
            <a:rPr lang="en-US" b="1" dirty="0" err="1">
              <a:solidFill>
                <a:srgbClr val="C00000"/>
              </a:solidFill>
              <a:latin typeface="Georgia" panose="02040502050405020303" pitchFamily="18" charset="0"/>
            </a:rPr>
            <a:t>prikaži</a:t>
          </a:r>
          <a:r>
            <a:rPr lang="en-US" b="1" dirty="0">
              <a:solidFill>
                <a:srgbClr val="C00000"/>
              </a:solidFill>
              <a:latin typeface="Georgia" panose="02040502050405020303" pitchFamily="18" charset="0"/>
            </a:rPr>
            <a:t>” (2023)</a:t>
          </a:r>
          <a:br>
            <a:rPr lang="en-US" dirty="0">
              <a:latin typeface="Georgia" panose="02040502050405020303" pitchFamily="18" charset="0"/>
            </a:rPr>
          </a:br>
          <a:r>
            <a:rPr lang="en-US" dirty="0">
              <a:latin typeface="Georgia" panose="02040502050405020303" pitchFamily="18" charset="0"/>
              <a:hlinkClick xmlns:r="http://schemas.openxmlformats.org/officeDocument/2006/relationships" r:id="rId4"/>
            </a:rPr>
            <a:t>https://www.artsteps.com/view/6484ed95448345da6d3bc330</a:t>
          </a:r>
          <a:br>
            <a:rPr lang="en-US" dirty="0">
              <a:latin typeface="Georgia" panose="02040502050405020303" pitchFamily="18" charset="0"/>
            </a:rPr>
          </a:br>
          <a:r>
            <a:rPr lang="en-US" dirty="0">
              <a:latin typeface="Georgia" panose="02040502050405020303" pitchFamily="18" charset="0"/>
            </a:rPr>
            <a:t>Virtual exhibition of children’s language creativity and visual artworks by preschool teachers.</a:t>
          </a:r>
          <a:br>
            <a:rPr lang="en-US" dirty="0">
              <a:latin typeface="Georgia" panose="02040502050405020303" pitchFamily="18" charset="0"/>
            </a:rPr>
          </a:br>
          <a:r>
            <a:rPr lang="en-US" i="1" dirty="0">
              <a:latin typeface="Georgia" panose="02040502050405020303" pitchFamily="18" charset="0"/>
            </a:rPr>
            <a:t>(Pedagogy + Children’s Language Development + Visual Arts + Digital Technologies)</a:t>
          </a:r>
          <a:endParaRPr lang="sr-Latn-RS" dirty="0">
            <a:latin typeface="Georgia" panose="02040502050405020303" pitchFamily="18" charset="0"/>
          </a:endParaRPr>
        </a:p>
      </dgm:t>
    </dgm:pt>
    <dgm:pt modelId="{7D2ADA00-D325-41B6-A96E-41F90075BB4B}" type="parTrans" cxnId="{74F59174-ECA5-4D97-8549-2505509515DC}">
      <dgm:prSet/>
      <dgm:spPr/>
      <dgm:t>
        <a:bodyPr/>
        <a:lstStyle/>
        <a:p>
          <a:endParaRPr lang="sr-Latn-RS"/>
        </a:p>
      </dgm:t>
    </dgm:pt>
    <dgm:pt modelId="{D334EE65-C997-4EA4-984C-16933165BBC2}" type="sibTrans" cxnId="{74F59174-ECA5-4D97-8549-2505509515DC}">
      <dgm:prSet/>
      <dgm:spPr/>
      <dgm:t>
        <a:bodyPr/>
        <a:lstStyle/>
        <a:p>
          <a:endParaRPr lang="sr-Latn-RS"/>
        </a:p>
      </dgm:t>
    </dgm:pt>
    <dgm:pt modelId="{2EEC8180-3F4A-4954-A853-D98EDF29825D}" type="pres">
      <dgm:prSet presAssocID="{95191C65-5C8B-4B4B-B238-FC7DF0C6C5AE}" presName="linear" presStyleCnt="0">
        <dgm:presLayoutVars>
          <dgm:animLvl val="lvl"/>
          <dgm:resizeHandles val="exact"/>
        </dgm:presLayoutVars>
      </dgm:prSet>
      <dgm:spPr/>
    </dgm:pt>
    <dgm:pt modelId="{A89044C6-F82D-4F00-86CF-EF473AEDEDDC}" type="pres">
      <dgm:prSet presAssocID="{A610EC56-E5FC-4423-8A8E-AC290956BCF2}" presName="parentText" presStyleLbl="node1" presStyleIdx="0" presStyleCnt="4">
        <dgm:presLayoutVars>
          <dgm:chMax val="0"/>
          <dgm:bulletEnabled val="1"/>
        </dgm:presLayoutVars>
      </dgm:prSet>
      <dgm:spPr/>
    </dgm:pt>
    <dgm:pt modelId="{4E9B77D6-63FB-4C6D-8CA9-DE205F7093A4}" type="pres">
      <dgm:prSet presAssocID="{D53F61B0-EF16-4D4F-A50E-376859AC20D1}" presName="spacer" presStyleCnt="0"/>
      <dgm:spPr/>
    </dgm:pt>
    <dgm:pt modelId="{78E92880-0EB0-4A5C-9D86-CDE024F3F376}" type="pres">
      <dgm:prSet presAssocID="{00356CF5-5BE0-47B0-BDAC-A110E7BFEBFB}" presName="parentText" presStyleLbl="node1" presStyleIdx="1" presStyleCnt="4">
        <dgm:presLayoutVars>
          <dgm:chMax val="0"/>
          <dgm:bulletEnabled val="1"/>
        </dgm:presLayoutVars>
      </dgm:prSet>
      <dgm:spPr/>
    </dgm:pt>
    <dgm:pt modelId="{6A6D3208-36AB-4880-95DC-0B020E00120C}" type="pres">
      <dgm:prSet presAssocID="{C3F51CC4-15FD-40E8-A6B1-ACE59EC68410}" presName="spacer" presStyleCnt="0"/>
      <dgm:spPr/>
    </dgm:pt>
    <dgm:pt modelId="{488FB1B1-8EA9-4F84-AF9D-341A1414CD3C}" type="pres">
      <dgm:prSet presAssocID="{973CE4E2-BCE0-4A98-89C8-5033916B98BD}" presName="parentText" presStyleLbl="node1" presStyleIdx="2" presStyleCnt="4">
        <dgm:presLayoutVars>
          <dgm:chMax val="0"/>
          <dgm:bulletEnabled val="1"/>
        </dgm:presLayoutVars>
      </dgm:prSet>
      <dgm:spPr/>
    </dgm:pt>
    <dgm:pt modelId="{D74336A6-16C9-486A-848F-0CF856E4447A}" type="pres">
      <dgm:prSet presAssocID="{67C64BEE-15A4-40E1-B763-16FADA4E51BB}" presName="spacer" presStyleCnt="0"/>
      <dgm:spPr/>
    </dgm:pt>
    <dgm:pt modelId="{A32F603A-E900-4936-9AE7-8F7057302234}" type="pres">
      <dgm:prSet presAssocID="{09927560-3F4D-4570-B2DF-B608E4AB9CDF}" presName="parentText" presStyleLbl="node1" presStyleIdx="3" presStyleCnt="4">
        <dgm:presLayoutVars>
          <dgm:chMax val="0"/>
          <dgm:bulletEnabled val="1"/>
        </dgm:presLayoutVars>
      </dgm:prSet>
      <dgm:spPr/>
    </dgm:pt>
  </dgm:ptLst>
  <dgm:cxnLst>
    <dgm:cxn modelId="{FDE81204-868F-4836-A2BF-BEC890190704}" type="presOf" srcId="{00356CF5-5BE0-47B0-BDAC-A110E7BFEBFB}" destId="{78E92880-0EB0-4A5C-9D86-CDE024F3F376}" srcOrd="0" destOrd="0" presId="urn:microsoft.com/office/officeart/2005/8/layout/vList2"/>
    <dgm:cxn modelId="{98F8240F-F88E-41AF-9C53-B2F8F49BD460}" srcId="{95191C65-5C8B-4B4B-B238-FC7DF0C6C5AE}" destId="{973CE4E2-BCE0-4A98-89C8-5033916B98BD}" srcOrd="2" destOrd="0" parTransId="{9E12D44A-9D3A-406B-A9BC-618D19E8F697}" sibTransId="{67C64BEE-15A4-40E1-B763-16FADA4E51BB}"/>
    <dgm:cxn modelId="{FA8F8A4C-5A98-4090-9BD1-5323F61901A8}" srcId="{95191C65-5C8B-4B4B-B238-FC7DF0C6C5AE}" destId="{00356CF5-5BE0-47B0-BDAC-A110E7BFEBFB}" srcOrd="1" destOrd="0" parTransId="{D61A841B-64F7-4E15-A2E6-CAFF4BD7679E}" sibTransId="{C3F51CC4-15FD-40E8-A6B1-ACE59EC68410}"/>
    <dgm:cxn modelId="{74F59174-ECA5-4D97-8549-2505509515DC}" srcId="{95191C65-5C8B-4B4B-B238-FC7DF0C6C5AE}" destId="{09927560-3F4D-4570-B2DF-B608E4AB9CDF}" srcOrd="3" destOrd="0" parTransId="{7D2ADA00-D325-41B6-A96E-41F90075BB4B}" sibTransId="{D334EE65-C997-4EA4-984C-16933165BBC2}"/>
    <dgm:cxn modelId="{F8811587-BCDE-4D72-8F28-C65C95A4304D}" type="presOf" srcId="{A610EC56-E5FC-4423-8A8E-AC290956BCF2}" destId="{A89044C6-F82D-4F00-86CF-EF473AEDEDDC}" srcOrd="0" destOrd="0" presId="urn:microsoft.com/office/officeart/2005/8/layout/vList2"/>
    <dgm:cxn modelId="{E1227F9C-49EB-4586-A2FC-085467ED3683}" type="presOf" srcId="{09927560-3F4D-4570-B2DF-B608E4AB9CDF}" destId="{A32F603A-E900-4936-9AE7-8F7057302234}" srcOrd="0" destOrd="0" presId="urn:microsoft.com/office/officeart/2005/8/layout/vList2"/>
    <dgm:cxn modelId="{3E7DC0EC-4A86-4BE9-BED4-BF9E53CACF68}" srcId="{95191C65-5C8B-4B4B-B238-FC7DF0C6C5AE}" destId="{A610EC56-E5FC-4423-8A8E-AC290956BCF2}" srcOrd="0" destOrd="0" parTransId="{390AC28F-B212-41E7-BFC7-30CAA396DC92}" sibTransId="{D53F61B0-EF16-4D4F-A50E-376859AC20D1}"/>
    <dgm:cxn modelId="{FD7C09F0-D060-4D96-9DB5-D2D218926F71}" type="presOf" srcId="{95191C65-5C8B-4B4B-B238-FC7DF0C6C5AE}" destId="{2EEC8180-3F4A-4954-A853-D98EDF29825D}" srcOrd="0" destOrd="0" presId="urn:microsoft.com/office/officeart/2005/8/layout/vList2"/>
    <dgm:cxn modelId="{FD5240F6-AB90-4C06-8F1F-639AF6DDE01E}" type="presOf" srcId="{973CE4E2-BCE0-4A98-89C8-5033916B98BD}" destId="{488FB1B1-8EA9-4F84-AF9D-341A1414CD3C}" srcOrd="0" destOrd="0" presId="urn:microsoft.com/office/officeart/2005/8/layout/vList2"/>
    <dgm:cxn modelId="{6DE5DC64-743E-4A80-A90E-9B529461966F}" type="presParOf" srcId="{2EEC8180-3F4A-4954-A853-D98EDF29825D}" destId="{A89044C6-F82D-4F00-86CF-EF473AEDEDDC}" srcOrd="0" destOrd="0" presId="urn:microsoft.com/office/officeart/2005/8/layout/vList2"/>
    <dgm:cxn modelId="{7F6DE55C-BABC-46FC-95EC-B7D1B7D789A3}" type="presParOf" srcId="{2EEC8180-3F4A-4954-A853-D98EDF29825D}" destId="{4E9B77D6-63FB-4C6D-8CA9-DE205F7093A4}" srcOrd="1" destOrd="0" presId="urn:microsoft.com/office/officeart/2005/8/layout/vList2"/>
    <dgm:cxn modelId="{599ABDA4-325F-46DD-BC0F-8EE9B7C214E1}" type="presParOf" srcId="{2EEC8180-3F4A-4954-A853-D98EDF29825D}" destId="{78E92880-0EB0-4A5C-9D86-CDE024F3F376}" srcOrd="2" destOrd="0" presId="urn:microsoft.com/office/officeart/2005/8/layout/vList2"/>
    <dgm:cxn modelId="{F3BEF54D-3EB7-40D9-963A-126377969CC7}" type="presParOf" srcId="{2EEC8180-3F4A-4954-A853-D98EDF29825D}" destId="{6A6D3208-36AB-4880-95DC-0B020E00120C}" srcOrd="3" destOrd="0" presId="urn:microsoft.com/office/officeart/2005/8/layout/vList2"/>
    <dgm:cxn modelId="{60060E28-6EE0-473A-BEBA-F4A1513E065C}" type="presParOf" srcId="{2EEC8180-3F4A-4954-A853-D98EDF29825D}" destId="{488FB1B1-8EA9-4F84-AF9D-341A1414CD3C}" srcOrd="4" destOrd="0" presId="urn:microsoft.com/office/officeart/2005/8/layout/vList2"/>
    <dgm:cxn modelId="{AF0349C5-6EC8-4D46-80A9-237855EF7E4A}" type="presParOf" srcId="{2EEC8180-3F4A-4954-A853-D98EDF29825D}" destId="{D74336A6-16C9-486A-848F-0CF856E4447A}" srcOrd="5" destOrd="0" presId="urn:microsoft.com/office/officeart/2005/8/layout/vList2"/>
    <dgm:cxn modelId="{DB8A5C15-8D62-4FE0-92B2-285139632E5D}" type="presParOf" srcId="{2EEC8180-3F4A-4954-A853-D98EDF29825D}" destId="{A32F603A-E900-4936-9AE7-8F7057302234}"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C86D06A-DF1A-477C-8C36-8409FDC67B75}" type="doc">
      <dgm:prSet loTypeId="urn:microsoft.com/office/officeart/2005/8/layout/pyramid2" loCatId="list" qsTypeId="urn:microsoft.com/office/officeart/2005/8/quickstyle/simple1" qsCatId="simple" csTypeId="urn:microsoft.com/office/officeart/2005/8/colors/accent1_2" csCatId="accent1" phldr="1"/>
      <dgm:spPr/>
      <dgm:t>
        <a:bodyPr/>
        <a:lstStyle/>
        <a:p>
          <a:endParaRPr lang="sr-Latn-RS"/>
        </a:p>
      </dgm:t>
    </dgm:pt>
    <dgm:pt modelId="{D3270756-FC57-42A2-AC23-F625E3A19396}">
      <dgm:prSet custT="1"/>
      <dgm:spPr/>
      <dgm:t>
        <a:bodyPr/>
        <a:lstStyle/>
        <a:p>
          <a:pPr rtl="0"/>
          <a:r>
            <a:rPr lang="en-US" sz="1600" dirty="0">
              <a:latin typeface="Georgia" panose="02040502050405020303" pitchFamily="18" charset="0"/>
            </a:rPr>
            <a:t>Train – many stops along the journey;</a:t>
          </a:r>
          <a:endParaRPr lang="sr-Latn-RS" sz="1600" dirty="0">
            <a:latin typeface="Georgia" panose="02040502050405020303" pitchFamily="18" charset="0"/>
          </a:endParaRPr>
        </a:p>
      </dgm:t>
    </dgm:pt>
    <dgm:pt modelId="{D922C5A2-8514-4FFC-8060-3C96F979FDBF}" type="parTrans" cxnId="{B727AC33-E684-446C-91C1-3A327DB6817E}">
      <dgm:prSet/>
      <dgm:spPr/>
      <dgm:t>
        <a:bodyPr/>
        <a:lstStyle/>
        <a:p>
          <a:endParaRPr lang="sr-Latn-RS"/>
        </a:p>
      </dgm:t>
    </dgm:pt>
    <dgm:pt modelId="{DCFBD184-68A5-4FD2-8965-E508FA8C3A42}" type="sibTrans" cxnId="{B727AC33-E684-446C-91C1-3A327DB6817E}">
      <dgm:prSet/>
      <dgm:spPr/>
      <dgm:t>
        <a:bodyPr/>
        <a:lstStyle/>
        <a:p>
          <a:endParaRPr lang="sr-Latn-RS"/>
        </a:p>
      </dgm:t>
    </dgm:pt>
    <dgm:pt modelId="{39B1738F-0EC1-46C6-8AED-7BD8FA06B44E}">
      <dgm:prSet custT="1"/>
      <dgm:spPr/>
      <dgm:t>
        <a:bodyPr/>
        <a:lstStyle/>
        <a:p>
          <a:pPr rtl="0"/>
          <a:r>
            <a:rPr lang="en-US" sz="1600" dirty="0">
              <a:latin typeface="Georgia" panose="02040502050405020303" pitchFamily="18" charset="0"/>
            </a:rPr>
            <a:t>Airplane – suddenly changes perspective;</a:t>
          </a:r>
          <a:endParaRPr lang="sr-Latn-RS" sz="1600" dirty="0">
            <a:latin typeface="Georgia" panose="02040502050405020303" pitchFamily="18" charset="0"/>
          </a:endParaRPr>
        </a:p>
      </dgm:t>
    </dgm:pt>
    <dgm:pt modelId="{2AB77026-17BF-4D1C-A876-F99A2AE7820F}" type="parTrans" cxnId="{E2ECC062-E10E-40A7-9744-67C7A60F4AA4}">
      <dgm:prSet/>
      <dgm:spPr/>
      <dgm:t>
        <a:bodyPr/>
        <a:lstStyle/>
        <a:p>
          <a:endParaRPr lang="sr-Latn-RS"/>
        </a:p>
      </dgm:t>
    </dgm:pt>
    <dgm:pt modelId="{4587B451-CC49-4456-92BB-202F91B78725}" type="sibTrans" cxnId="{E2ECC062-E10E-40A7-9744-67C7A60F4AA4}">
      <dgm:prSet/>
      <dgm:spPr/>
      <dgm:t>
        <a:bodyPr/>
        <a:lstStyle/>
        <a:p>
          <a:endParaRPr lang="sr-Latn-RS"/>
        </a:p>
      </dgm:t>
    </dgm:pt>
    <dgm:pt modelId="{4FA8A4C4-EBAD-4364-B88C-DDE03EB63431}">
      <dgm:prSet custT="1"/>
      <dgm:spPr/>
      <dgm:t>
        <a:bodyPr/>
        <a:lstStyle/>
        <a:p>
          <a:pPr rtl="0"/>
          <a:r>
            <a:rPr lang="en-US" sz="1600" dirty="0">
              <a:latin typeface="Georgia" panose="02040502050405020303" pitchFamily="18" charset="0"/>
            </a:rPr>
            <a:t>Bicycle – teaches balance and independence;</a:t>
          </a:r>
          <a:endParaRPr lang="sr-Latn-RS" sz="1600" dirty="0">
            <a:latin typeface="Georgia" panose="02040502050405020303" pitchFamily="18" charset="0"/>
          </a:endParaRPr>
        </a:p>
      </dgm:t>
    </dgm:pt>
    <dgm:pt modelId="{69345F36-B39F-47E4-ABE9-CA7858A10758}" type="parTrans" cxnId="{606FDB6D-82BB-4AB2-A0CE-D97FB40FE1A8}">
      <dgm:prSet/>
      <dgm:spPr/>
      <dgm:t>
        <a:bodyPr/>
        <a:lstStyle/>
        <a:p>
          <a:endParaRPr lang="sr-Latn-RS"/>
        </a:p>
      </dgm:t>
    </dgm:pt>
    <dgm:pt modelId="{1147C783-4261-4C13-B3AB-EF318DB7FFC4}" type="sibTrans" cxnId="{606FDB6D-82BB-4AB2-A0CE-D97FB40FE1A8}">
      <dgm:prSet/>
      <dgm:spPr/>
      <dgm:t>
        <a:bodyPr/>
        <a:lstStyle/>
        <a:p>
          <a:endParaRPr lang="sr-Latn-RS"/>
        </a:p>
      </dgm:t>
    </dgm:pt>
    <dgm:pt modelId="{2F15BEEE-4AC5-4F80-83F1-0A20AABD32F0}">
      <dgm:prSet custT="1"/>
      <dgm:spPr/>
      <dgm:t>
        <a:bodyPr/>
        <a:lstStyle/>
        <a:p>
          <a:pPr rtl="0"/>
          <a:r>
            <a:rPr lang="en-US" sz="1600" dirty="0">
              <a:latin typeface="Georgia" panose="02040502050405020303" pitchFamily="18" charset="0"/>
            </a:rPr>
            <a:t>Ship – adventure and uncertainty;</a:t>
          </a:r>
          <a:endParaRPr lang="sr-Latn-RS" sz="1600" dirty="0">
            <a:latin typeface="Georgia" panose="02040502050405020303" pitchFamily="18" charset="0"/>
          </a:endParaRPr>
        </a:p>
      </dgm:t>
    </dgm:pt>
    <dgm:pt modelId="{9F1B6B7C-52E1-406A-AA76-1CCA728F0B1E}" type="parTrans" cxnId="{1328E52C-7E2B-40EC-A237-A751F98F1200}">
      <dgm:prSet/>
      <dgm:spPr/>
      <dgm:t>
        <a:bodyPr/>
        <a:lstStyle/>
        <a:p>
          <a:endParaRPr lang="sr-Latn-RS"/>
        </a:p>
      </dgm:t>
    </dgm:pt>
    <dgm:pt modelId="{3BAB6D9C-10AC-49D0-90F4-43525D01CF73}" type="sibTrans" cxnId="{1328E52C-7E2B-40EC-A237-A751F98F1200}">
      <dgm:prSet/>
      <dgm:spPr/>
      <dgm:t>
        <a:bodyPr/>
        <a:lstStyle/>
        <a:p>
          <a:endParaRPr lang="sr-Latn-RS"/>
        </a:p>
      </dgm:t>
    </dgm:pt>
    <dgm:pt modelId="{EF85D803-5DD5-4AF2-952A-F21B11D636A1}">
      <dgm:prSet custT="1"/>
      <dgm:spPr/>
      <dgm:t>
        <a:bodyPr/>
        <a:lstStyle/>
        <a:p>
          <a:pPr rtl="0"/>
          <a:r>
            <a:rPr lang="en-US" sz="1600" dirty="0">
              <a:latin typeface="Georgia" panose="02040502050405020303" pitchFamily="18" charset="0"/>
            </a:rPr>
            <a:t>Walk – your own pace</a:t>
          </a:r>
          <a:r>
            <a:rPr lang="sr-Latn-RS" sz="1600" dirty="0">
              <a:latin typeface="Georgia" panose="02040502050405020303" pitchFamily="18" charset="0"/>
            </a:rPr>
            <a:t>;</a:t>
          </a:r>
        </a:p>
      </dgm:t>
    </dgm:pt>
    <dgm:pt modelId="{94483D6F-A68B-47B6-AB51-28FB77F1FA0C}" type="parTrans" cxnId="{E3F7C334-DAB7-4D61-A37F-7E237AC0CA4C}">
      <dgm:prSet/>
      <dgm:spPr/>
      <dgm:t>
        <a:bodyPr/>
        <a:lstStyle/>
        <a:p>
          <a:endParaRPr lang="sr-Latn-RS"/>
        </a:p>
      </dgm:t>
    </dgm:pt>
    <dgm:pt modelId="{F8A96162-B2E3-486E-B5BF-59B7ECFBF7EE}" type="sibTrans" cxnId="{E3F7C334-DAB7-4D61-A37F-7E237AC0CA4C}">
      <dgm:prSet/>
      <dgm:spPr/>
      <dgm:t>
        <a:bodyPr/>
        <a:lstStyle/>
        <a:p>
          <a:endParaRPr lang="sr-Latn-RS"/>
        </a:p>
      </dgm:t>
    </dgm:pt>
    <dgm:pt modelId="{3DBAF830-1D8D-41F9-A6D2-AA7BBC4A1A48}">
      <dgm:prSet custT="1"/>
      <dgm:spPr/>
      <dgm:t>
        <a:bodyPr/>
        <a:lstStyle/>
        <a:p>
          <a:pPr rtl="0"/>
          <a:r>
            <a:rPr lang="en-US" sz="1600" dirty="0">
              <a:latin typeface="Georgia" panose="02040502050405020303" pitchFamily="18" charset="0"/>
            </a:rPr>
            <a:t>Car – creating your own path;</a:t>
          </a:r>
          <a:endParaRPr lang="sr-Latn-RS" sz="1600" dirty="0">
            <a:latin typeface="Georgia" panose="02040502050405020303" pitchFamily="18" charset="0"/>
          </a:endParaRPr>
        </a:p>
      </dgm:t>
    </dgm:pt>
    <dgm:pt modelId="{0B838061-97C8-4DAA-A593-272A5105C68A}" type="parTrans" cxnId="{B08E3A7D-192D-415A-B0B6-691651209ED0}">
      <dgm:prSet/>
      <dgm:spPr/>
      <dgm:t>
        <a:bodyPr/>
        <a:lstStyle/>
        <a:p>
          <a:endParaRPr lang="sr-Latn-RS"/>
        </a:p>
      </dgm:t>
    </dgm:pt>
    <dgm:pt modelId="{7123AA5E-ECB3-4CEA-BBFF-D9D166B69232}" type="sibTrans" cxnId="{B08E3A7D-192D-415A-B0B6-691651209ED0}">
      <dgm:prSet/>
      <dgm:spPr/>
      <dgm:t>
        <a:bodyPr/>
        <a:lstStyle/>
        <a:p>
          <a:endParaRPr lang="sr-Latn-RS"/>
        </a:p>
      </dgm:t>
    </dgm:pt>
    <dgm:pt modelId="{69E46539-187B-4120-9771-B1311BAE7984}">
      <dgm:prSet custT="1"/>
      <dgm:spPr/>
      <dgm:t>
        <a:bodyPr/>
        <a:lstStyle/>
        <a:p>
          <a:pPr rtl="0"/>
          <a:r>
            <a:rPr lang="en-US" sz="1600" dirty="0">
              <a:latin typeface="Georgia" panose="02040502050405020303" pitchFamily="18" charset="0"/>
            </a:rPr>
            <a:t>Other (please specify).</a:t>
          </a:r>
          <a:endParaRPr lang="sr-Latn-RS" sz="1600" dirty="0">
            <a:latin typeface="Georgia" panose="02040502050405020303" pitchFamily="18" charset="0"/>
          </a:endParaRPr>
        </a:p>
      </dgm:t>
    </dgm:pt>
    <dgm:pt modelId="{3B5EA8E9-CBB3-432F-AE25-54FA59677C6C}" type="parTrans" cxnId="{C4F3BCE5-37DE-40CC-B2EC-A94D2CD6080B}">
      <dgm:prSet/>
      <dgm:spPr/>
      <dgm:t>
        <a:bodyPr/>
        <a:lstStyle/>
        <a:p>
          <a:endParaRPr lang="sr-Latn-RS"/>
        </a:p>
      </dgm:t>
    </dgm:pt>
    <dgm:pt modelId="{C31E84F6-A920-4F0E-A56D-8CBDE8C91F90}" type="sibTrans" cxnId="{C4F3BCE5-37DE-40CC-B2EC-A94D2CD6080B}">
      <dgm:prSet/>
      <dgm:spPr/>
      <dgm:t>
        <a:bodyPr/>
        <a:lstStyle/>
        <a:p>
          <a:endParaRPr lang="sr-Latn-RS"/>
        </a:p>
      </dgm:t>
    </dgm:pt>
    <dgm:pt modelId="{02F55553-740B-4B99-BB24-85B19807F8ED}" type="pres">
      <dgm:prSet presAssocID="{FC86D06A-DF1A-477C-8C36-8409FDC67B75}" presName="compositeShape" presStyleCnt="0">
        <dgm:presLayoutVars>
          <dgm:dir/>
          <dgm:resizeHandles/>
        </dgm:presLayoutVars>
      </dgm:prSet>
      <dgm:spPr/>
    </dgm:pt>
    <dgm:pt modelId="{B333F9E5-5BFC-4DF0-AC17-57E0023FDF4C}" type="pres">
      <dgm:prSet presAssocID="{FC86D06A-DF1A-477C-8C36-8409FDC67B75}" presName="pyramid" presStyleLbl="node1" presStyleIdx="0" presStyleCnt="1" custLinFactNeighborX="-3254" custLinFactNeighborY="-11595"/>
      <dgm:spPr/>
    </dgm:pt>
    <dgm:pt modelId="{2E5DD05A-7249-4A26-B863-AC77C5EEB74E}" type="pres">
      <dgm:prSet presAssocID="{FC86D06A-DF1A-477C-8C36-8409FDC67B75}" presName="theList" presStyleCnt="0"/>
      <dgm:spPr/>
    </dgm:pt>
    <dgm:pt modelId="{2384F9D7-0631-459B-B3A2-BF177E1AEE53}" type="pres">
      <dgm:prSet presAssocID="{D3270756-FC57-42A2-AC23-F625E3A19396}" presName="aNode" presStyleLbl="fgAcc1" presStyleIdx="0" presStyleCnt="7">
        <dgm:presLayoutVars>
          <dgm:bulletEnabled val="1"/>
        </dgm:presLayoutVars>
      </dgm:prSet>
      <dgm:spPr/>
    </dgm:pt>
    <dgm:pt modelId="{42A33C48-5900-4A29-8361-80F19A1BEBB2}" type="pres">
      <dgm:prSet presAssocID="{D3270756-FC57-42A2-AC23-F625E3A19396}" presName="aSpace" presStyleCnt="0"/>
      <dgm:spPr/>
    </dgm:pt>
    <dgm:pt modelId="{B1C37DE6-B71D-4FF9-A210-9BD3A0DD7074}" type="pres">
      <dgm:prSet presAssocID="{39B1738F-0EC1-46C6-8AED-7BD8FA06B44E}" presName="aNode" presStyleLbl="fgAcc1" presStyleIdx="1" presStyleCnt="7">
        <dgm:presLayoutVars>
          <dgm:bulletEnabled val="1"/>
        </dgm:presLayoutVars>
      </dgm:prSet>
      <dgm:spPr/>
    </dgm:pt>
    <dgm:pt modelId="{F0CD4986-0696-47AF-9FCB-A5875AC1B8DE}" type="pres">
      <dgm:prSet presAssocID="{39B1738F-0EC1-46C6-8AED-7BD8FA06B44E}" presName="aSpace" presStyleCnt="0"/>
      <dgm:spPr/>
    </dgm:pt>
    <dgm:pt modelId="{66C6835C-FF74-48EF-8793-12717B2A27BF}" type="pres">
      <dgm:prSet presAssocID="{4FA8A4C4-EBAD-4364-B88C-DDE03EB63431}" presName="aNode" presStyleLbl="fgAcc1" presStyleIdx="2" presStyleCnt="7">
        <dgm:presLayoutVars>
          <dgm:bulletEnabled val="1"/>
        </dgm:presLayoutVars>
      </dgm:prSet>
      <dgm:spPr/>
    </dgm:pt>
    <dgm:pt modelId="{70EB4460-26F0-494A-972A-F47AD56EF743}" type="pres">
      <dgm:prSet presAssocID="{4FA8A4C4-EBAD-4364-B88C-DDE03EB63431}" presName="aSpace" presStyleCnt="0"/>
      <dgm:spPr/>
    </dgm:pt>
    <dgm:pt modelId="{4B4EB7B4-FC3B-4364-AEC0-70624A4BBC7A}" type="pres">
      <dgm:prSet presAssocID="{2F15BEEE-4AC5-4F80-83F1-0A20AABD32F0}" presName="aNode" presStyleLbl="fgAcc1" presStyleIdx="3" presStyleCnt="7">
        <dgm:presLayoutVars>
          <dgm:bulletEnabled val="1"/>
        </dgm:presLayoutVars>
      </dgm:prSet>
      <dgm:spPr/>
    </dgm:pt>
    <dgm:pt modelId="{F824C81B-0817-4AE4-A6DE-9C0A55F26406}" type="pres">
      <dgm:prSet presAssocID="{2F15BEEE-4AC5-4F80-83F1-0A20AABD32F0}" presName="aSpace" presStyleCnt="0"/>
      <dgm:spPr/>
    </dgm:pt>
    <dgm:pt modelId="{8CD7EC56-A0CA-4CD2-8AAD-8D44D3AA5420}" type="pres">
      <dgm:prSet presAssocID="{EF85D803-5DD5-4AF2-952A-F21B11D636A1}" presName="aNode" presStyleLbl="fgAcc1" presStyleIdx="4" presStyleCnt="7">
        <dgm:presLayoutVars>
          <dgm:bulletEnabled val="1"/>
        </dgm:presLayoutVars>
      </dgm:prSet>
      <dgm:spPr/>
    </dgm:pt>
    <dgm:pt modelId="{958D36A1-C62E-43E1-BD5A-9E63398E1355}" type="pres">
      <dgm:prSet presAssocID="{EF85D803-5DD5-4AF2-952A-F21B11D636A1}" presName="aSpace" presStyleCnt="0"/>
      <dgm:spPr/>
    </dgm:pt>
    <dgm:pt modelId="{110E1739-B466-4F1B-8361-CCAC57BD7779}" type="pres">
      <dgm:prSet presAssocID="{3DBAF830-1D8D-41F9-A6D2-AA7BBC4A1A48}" presName="aNode" presStyleLbl="fgAcc1" presStyleIdx="5" presStyleCnt="7">
        <dgm:presLayoutVars>
          <dgm:bulletEnabled val="1"/>
        </dgm:presLayoutVars>
      </dgm:prSet>
      <dgm:spPr/>
    </dgm:pt>
    <dgm:pt modelId="{9A79154E-A4F3-4F22-A7F7-966118DFA278}" type="pres">
      <dgm:prSet presAssocID="{3DBAF830-1D8D-41F9-A6D2-AA7BBC4A1A48}" presName="aSpace" presStyleCnt="0"/>
      <dgm:spPr/>
    </dgm:pt>
    <dgm:pt modelId="{FE6B1F7B-AD4B-4460-8880-0FF8CF83CD18}" type="pres">
      <dgm:prSet presAssocID="{69E46539-187B-4120-9771-B1311BAE7984}" presName="aNode" presStyleLbl="fgAcc1" presStyleIdx="6" presStyleCnt="7">
        <dgm:presLayoutVars>
          <dgm:bulletEnabled val="1"/>
        </dgm:presLayoutVars>
      </dgm:prSet>
      <dgm:spPr/>
    </dgm:pt>
    <dgm:pt modelId="{616D0D5F-1E2E-4029-B889-CEE68F8BED91}" type="pres">
      <dgm:prSet presAssocID="{69E46539-187B-4120-9771-B1311BAE7984}" presName="aSpace" presStyleCnt="0"/>
      <dgm:spPr/>
    </dgm:pt>
  </dgm:ptLst>
  <dgm:cxnLst>
    <dgm:cxn modelId="{468DB61A-9A1E-45F8-8B62-F9CBA4D49EE3}" type="presOf" srcId="{69E46539-187B-4120-9771-B1311BAE7984}" destId="{FE6B1F7B-AD4B-4460-8880-0FF8CF83CD18}" srcOrd="0" destOrd="0" presId="urn:microsoft.com/office/officeart/2005/8/layout/pyramid2"/>
    <dgm:cxn modelId="{546AF427-09D6-4DC8-8579-0EB50453D8F3}" type="presOf" srcId="{39B1738F-0EC1-46C6-8AED-7BD8FA06B44E}" destId="{B1C37DE6-B71D-4FF9-A210-9BD3A0DD7074}" srcOrd="0" destOrd="0" presId="urn:microsoft.com/office/officeart/2005/8/layout/pyramid2"/>
    <dgm:cxn modelId="{1328E52C-7E2B-40EC-A237-A751F98F1200}" srcId="{FC86D06A-DF1A-477C-8C36-8409FDC67B75}" destId="{2F15BEEE-4AC5-4F80-83F1-0A20AABD32F0}" srcOrd="3" destOrd="0" parTransId="{9F1B6B7C-52E1-406A-AA76-1CCA728F0B1E}" sibTransId="{3BAB6D9C-10AC-49D0-90F4-43525D01CF73}"/>
    <dgm:cxn modelId="{8B54E82D-870C-4A1A-8C2B-444B88A735E2}" type="presOf" srcId="{EF85D803-5DD5-4AF2-952A-F21B11D636A1}" destId="{8CD7EC56-A0CA-4CD2-8AAD-8D44D3AA5420}" srcOrd="0" destOrd="0" presId="urn:microsoft.com/office/officeart/2005/8/layout/pyramid2"/>
    <dgm:cxn modelId="{1215AD2E-3410-4CB8-AA02-A764982D9BCC}" type="presOf" srcId="{2F15BEEE-4AC5-4F80-83F1-0A20AABD32F0}" destId="{4B4EB7B4-FC3B-4364-AEC0-70624A4BBC7A}" srcOrd="0" destOrd="0" presId="urn:microsoft.com/office/officeart/2005/8/layout/pyramid2"/>
    <dgm:cxn modelId="{B727AC33-E684-446C-91C1-3A327DB6817E}" srcId="{FC86D06A-DF1A-477C-8C36-8409FDC67B75}" destId="{D3270756-FC57-42A2-AC23-F625E3A19396}" srcOrd="0" destOrd="0" parTransId="{D922C5A2-8514-4FFC-8060-3C96F979FDBF}" sibTransId="{DCFBD184-68A5-4FD2-8965-E508FA8C3A42}"/>
    <dgm:cxn modelId="{E3F7C334-DAB7-4D61-A37F-7E237AC0CA4C}" srcId="{FC86D06A-DF1A-477C-8C36-8409FDC67B75}" destId="{EF85D803-5DD5-4AF2-952A-F21B11D636A1}" srcOrd="4" destOrd="0" parTransId="{94483D6F-A68B-47B6-AB51-28FB77F1FA0C}" sibTransId="{F8A96162-B2E3-486E-B5BF-59B7ECFBF7EE}"/>
    <dgm:cxn modelId="{156B993F-F7ED-4709-8CC1-A9DFEBF4C9E9}" type="presOf" srcId="{4FA8A4C4-EBAD-4364-B88C-DDE03EB63431}" destId="{66C6835C-FF74-48EF-8793-12717B2A27BF}" srcOrd="0" destOrd="0" presId="urn:microsoft.com/office/officeart/2005/8/layout/pyramid2"/>
    <dgm:cxn modelId="{E2ECC062-E10E-40A7-9744-67C7A60F4AA4}" srcId="{FC86D06A-DF1A-477C-8C36-8409FDC67B75}" destId="{39B1738F-0EC1-46C6-8AED-7BD8FA06B44E}" srcOrd="1" destOrd="0" parTransId="{2AB77026-17BF-4D1C-A876-F99A2AE7820F}" sibTransId="{4587B451-CC49-4456-92BB-202F91B78725}"/>
    <dgm:cxn modelId="{606FDB6D-82BB-4AB2-A0CE-D97FB40FE1A8}" srcId="{FC86D06A-DF1A-477C-8C36-8409FDC67B75}" destId="{4FA8A4C4-EBAD-4364-B88C-DDE03EB63431}" srcOrd="2" destOrd="0" parTransId="{69345F36-B39F-47E4-ABE9-CA7858A10758}" sibTransId="{1147C783-4261-4C13-B3AB-EF318DB7FFC4}"/>
    <dgm:cxn modelId="{B08E3A7D-192D-415A-B0B6-691651209ED0}" srcId="{FC86D06A-DF1A-477C-8C36-8409FDC67B75}" destId="{3DBAF830-1D8D-41F9-A6D2-AA7BBC4A1A48}" srcOrd="5" destOrd="0" parTransId="{0B838061-97C8-4DAA-A593-272A5105C68A}" sibTransId="{7123AA5E-ECB3-4CEA-BBFF-D9D166B69232}"/>
    <dgm:cxn modelId="{ADB8ADC6-750E-4C80-A9FA-92E568E155E2}" type="presOf" srcId="{D3270756-FC57-42A2-AC23-F625E3A19396}" destId="{2384F9D7-0631-459B-B3A2-BF177E1AEE53}" srcOrd="0" destOrd="0" presId="urn:microsoft.com/office/officeart/2005/8/layout/pyramid2"/>
    <dgm:cxn modelId="{DCF0C5DA-21BF-4AEE-922A-1CA7A1E02076}" type="presOf" srcId="{3DBAF830-1D8D-41F9-A6D2-AA7BBC4A1A48}" destId="{110E1739-B466-4F1B-8361-CCAC57BD7779}" srcOrd="0" destOrd="0" presId="urn:microsoft.com/office/officeart/2005/8/layout/pyramid2"/>
    <dgm:cxn modelId="{C4F3BCE5-37DE-40CC-B2EC-A94D2CD6080B}" srcId="{FC86D06A-DF1A-477C-8C36-8409FDC67B75}" destId="{69E46539-187B-4120-9771-B1311BAE7984}" srcOrd="6" destOrd="0" parTransId="{3B5EA8E9-CBB3-432F-AE25-54FA59677C6C}" sibTransId="{C31E84F6-A920-4F0E-A56D-8CBDE8C91F90}"/>
    <dgm:cxn modelId="{2537BAEE-7FE0-49E0-B078-66C10820B538}" type="presOf" srcId="{FC86D06A-DF1A-477C-8C36-8409FDC67B75}" destId="{02F55553-740B-4B99-BB24-85B19807F8ED}" srcOrd="0" destOrd="0" presId="urn:microsoft.com/office/officeart/2005/8/layout/pyramid2"/>
    <dgm:cxn modelId="{80A3E06E-5D1B-456A-96F4-C819A82E318B}" type="presParOf" srcId="{02F55553-740B-4B99-BB24-85B19807F8ED}" destId="{B333F9E5-5BFC-4DF0-AC17-57E0023FDF4C}" srcOrd="0" destOrd="0" presId="urn:microsoft.com/office/officeart/2005/8/layout/pyramid2"/>
    <dgm:cxn modelId="{FB86503C-7E6D-498C-A909-520C7D9433B4}" type="presParOf" srcId="{02F55553-740B-4B99-BB24-85B19807F8ED}" destId="{2E5DD05A-7249-4A26-B863-AC77C5EEB74E}" srcOrd="1" destOrd="0" presId="urn:microsoft.com/office/officeart/2005/8/layout/pyramid2"/>
    <dgm:cxn modelId="{D1A14985-7D50-4F5A-BE70-3097F24C5795}" type="presParOf" srcId="{2E5DD05A-7249-4A26-B863-AC77C5EEB74E}" destId="{2384F9D7-0631-459B-B3A2-BF177E1AEE53}" srcOrd="0" destOrd="0" presId="urn:microsoft.com/office/officeart/2005/8/layout/pyramid2"/>
    <dgm:cxn modelId="{BD24C03D-C01A-4C67-AAC3-FE5375244272}" type="presParOf" srcId="{2E5DD05A-7249-4A26-B863-AC77C5EEB74E}" destId="{42A33C48-5900-4A29-8361-80F19A1BEBB2}" srcOrd="1" destOrd="0" presId="urn:microsoft.com/office/officeart/2005/8/layout/pyramid2"/>
    <dgm:cxn modelId="{F341E405-4004-4DE4-AA6F-C5B67AD91AA7}" type="presParOf" srcId="{2E5DD05A-7249-4A26-B863-AC77C5EEB74E}" destId="{B1C37DE6-B71D-4FF9-A210-9BD3A0DD7074}" srcOrd="2" destOrd="0" presId="urn:microsoft.com/office/officeart/2005/8/layout/pyramid2"/>
    <dgm:cxn modelId="{595058B2-85FB-4D02-8AB1-4D8B6E07F733}" type="presParOf" srcId="{2E5DD05A-7249-4A26-B863-AC77C5EEB74E}" destId="{F0CD4986-0696-47AF-9FCB-A5875AC1B8DE}" srcOrd="3" destOrd="0" presId="urn:microsoft.com/office/officeart/2005/8/layout/pyramid2"/>
    <dgm:cxn modelId="{FCB48184-906A-452D-BAF8-661F6CFEAEA2}" type="presParOf" srcId="{2E5DD05A-7249-4A26-B863-AC77C5EEB74E}" destId="{66C6835C-FF74-48EF-8793-12717B2A27BF}" srcOrd="4" destOrd="0" presId="urn:microsoft.com/office/officeart/2005/8/layout/pyramid2"/>
    <dgm:cxn modelId="{1EBCE64B-5C90-443A-9E02-5C7B3D056951}" type="presParOf" srcId="{2E5DD05A-7249-4A26-B863-AC77C5EEB74E}" destId="{70EB4460-26F0-494A-972A-F47AD56EF743}" srcOrd="5" destOrd="0" presId="urn:microsoft.com/office/officeart/2005/8/layout/pyramid2"/>
    <dgm:cxn modelId="{4B2FB8A1-C195-46DE-AFDB-C021B41B1340}" type="presParOf" srcId="{2E5DD05A-7249-4A26-B863-AC77C5EEB74E}" destId="{4B4EB7B4-FC3B-4364-AEC0-70624A4BBC7A}" srcOrd="6" destOrd="0" presId="urn:microsoft.com/office/officeart/2005/8/layout/pyramid2"/>
    <dgm:cxn modelId="{9ADFDB8C-577D-47BE-9EC2-AAA65935C8CA}" type="presParOf" srcId="{2E5DD05A-7249-4A26-B863-AC77C5EEB74E}" destId="{F824C81B-0817-4AE4-A6DE-9C0A55F26406}" srcOrd="7" destOrd="0" presId="urn:microsoft.com/office/officeart/2005/8/layout/pyramid2"/>
    <dgm:cxn modelId="{06AC67F1-3A74-4F1C-AA62-B258EF708623}" type="presParOf" srcId="{2E5DD05A-7249-4A26-B863-AC77C5EEB74E}" destId="{8CD7EC56-A0CA-4CD2-8AAD-8D44D3AA5420}" srcOrd="8" destOrd="0" presId="urn:microsoft.com/office/officeart/2005/8/layout/pyramid2"/>
    <dgm:cxn modelId="{75A20C53-9D1A-4061-AA8D-31B590156A71}" type="presParOf" srcId="{2E5DD05A-7249-4A26-B863-AC77C5EEB74E}" destId="{958D36A1-C62E-43E1-BD5A-9E63398E1355}" srcOrd="9" destOrd="0" presId="urn:microsoft.com/office/officeart/2005/8/layout/pyramid2"/>
    <dgm:cxn modelId="{C2DF96F1-488C-42D9-95D9-1164DE04F3BA}" type="presParOf" srcId="{2E5DD05A-7249-4A26-B863-AC77C5EEB74E}" destId="{110E1739-B466-4F1B-8361-CCAC57BD7779}" srcOrd="10" destOrd="0" presId="urn:microsoft.com/office/officeart/2005/8/layout/pyramid2"/>
    <dgm:cxn modelId="{7B87E797-9455-459D-9E37-E219EB564A6F}" type="presParOf" srcId="{2E5DD05A-7249-4A26-B863-AC77C5EEB74E}" destId="{9A79154E-A4F3-4F22-A7F7-966118DFA278}" srcOrd="11" destOrd="0" presId="urn:microsoft.com/office/officeart/2005/8/layout/pyramid2"/>
    <dgm:cxn modelId="{580E6B53-4960-4985-AA9C-2184318CEDD5}" type="presParOf" srcId="{2E5DD05A-7249-4A26-B863-AC77C5EEB74E}" destId="{FE6B1F7B-AD4B-4460-8880-0FF8CF83CD18}" srcOrd="12" destOrd="0" presId="urn:microsoft.com/office/officeart/2005/8/layout/pyramid2"/>
    <dgm:cxn modelId="{2EAA79CC-C0C3-46B8-9E44-42651A79628C}" type="presParOf" srcId="{2E5DD05A-7249-4A26-B863-AC77C5EEB74E}" destId="{616D0D5F-1E2E-4029-B889-CEE68F8BED91}" srcOrd="13"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C95A5C1-5689-4CC3-8259-9BB8A5CE284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sr-Latn-RS"/>
        </a:p>
      </dgm:t>
    </dgm:pt>
    <dgm:pt modelId="{1C73B3AB-5663-4DCE-BF92-73A64A70B055}">
      <dgm:prSet custT="1"/>
      <dgm:spPr/>
      <dgm:t>
        <a:bodyPr/>
        <a:lstStyle/>
        <a:p>
          <a:pPr rtl="0"/>
          <a:r>
            <a:rPr lang="en-US" sz="1400" dirty="0">
              <a:latin typeface="Georgia" panose="02040502050405020303" pitchFamily="18" charset="0"/>
            </a:rPr>
            <a:t>Rainbow – connection and diversity of experiences that shape your life</a:t>
          </a:r>
          <a:endParaRPr lang="sr-Latn-RS" sz="1400" dirty="0">
            <a:latin typeface="Georgia" panose="02040502050405020303" pitchFamily="18" charset="0"/>
          </a:endParaRPr>
        </a:p>
      </dgm:t>
    </dgm:pt>
    <dgm:pt modelId="{54DD2837-CD1E-4780-AEE3-97546B81A84F}" type="parTrans" cxnId="{E5679603-63D7-4A0B-8E96-851948973A10}">
      <dgm:prSet/>
      <dgm:spPr/>
      <dgm:t>
        <a:bodyPr/>
        <a:lstStyle/>
        <a:p>
          <a:endParaRPr lang="sr-Latn-RS"/>
        </a:p>
      </dgm:t>
    </dgm:pt>
    <dgm:pt modelId="{45B33242-B37D-45ED-BBFB-37D7C9D5A37B}" type="sibTrans" cxnId="{E5679603-63D7-4A0B-8E96-851948973A10}">
      <dgm:prSet/>
      <dgm:spPr/>
      <dgm:t>
        <a:bodyPr/>
        <a:lstStyle/>
        <a:p>
          <a:endParaRPr lang="sr-Latn-RS"/>
        </a:p>
      </dgm:t>
    </dgm:pt>
    <dgm:pt modelId="{E8BB7D24-D49B-4CE3-9F27-4A6194992A3E}">
      <dgm:prSet custT="1"/>
      <dgm:spPr/>
      <dgm:t>
        <a:bodyPr/>
        <a:lstStyle/>
        <a:p>
          <a:pPr rtl="0"/>
          <a:r>
            <a:rPr lang="en-US" sz="1400" dirty="0">
              <a:latin typeface="Georgia" panose="02040502050405020303" pitchFamily="18" charset="0"/>
            </a:rPr>
            <a:t>Puzzle – bringing different life experiences together into a whole</a:t>
          </a:r>
          <a:endParaRPr lang="sr-Latn-RS" sz="1400" dirty="0">
            <a:latin typeface="Georgia" panose="02040502050405020303" pitchFamily="18" charset="0"/>
          </a:endParaRPr>
        </a:p>
      </dgm:t>
    </dgm:pt>
    <dgm:pt modelId="{CB9CF1ED-6CDE-43E8-8E42-531C96D1B6FA}" type="parTrans" cxnId="{3F66FD46-9ADD-4FBB-99DB-0AA59DA6476C}">
      <dgm:prSet/>
      <dgm:spPr/>
      <dgm:t>
        <a:bodyPr/>
        <a:lstStyle/>
        <a:p>
          <a:endParaRPr lang="sr-Latn-RS"/>
        </a:p>
      </dgm:t>
    </dgm:pt>
    <dgm:pt modelId="{12766A3F-F7E0-4A00-8DB4-ACF32A24C9AF}" type="sibTrans" cxnId="{3F66FD46-9ADD-4FBB-99DB-0AA59DA6476C}">
      <dgm:prSet/>
      <dgm:spPr/>
      <dgm:t>
        <a:bodyPr/>
        <a:lstStyle/>
        <a:p>
          <a:endParaRPr lang="sr-Latn-RS"/>
        </a:p>
      </dgm:t>
    </dgm:pt>
    <dgm:pt modelId="{114D5F1C-E303-4245-864A-15FD1A04CC80}">
      <dgm:prSet custT="1"/>
      <dgm:spPr/>
      <dgm:t>
        <a:bodyPr/>
        <a:lstStyle/>
        <a:p>
          <a:pPr rtl="0"/>
          <a:r>
            <a:rPr lang="en-US" sz="1400" dirty="0">
              <a:latin typeface="Georgia" panose="02040502050405020303" pitchFamily="18" charset="0"/>
            </a:rPr>
            <a:t>Stage – a space and setting through which you explore different roles and perspectives in your life</a:t>
          </a:r>
          <a:endParaRPr lang="sr-Latn-RS" sz="1400" dirty="0">
            <a:latin typeface="Georgia" panose="02040502050405020303" pitchFamily="18" charset="0"/>
          </a:endParaRPr>
        </a:p>
      </dgm:t>
    </dgm:pt>
    <dgm:pt modelId="{7CDF5656-B811-4EA9-A6B3-6DB8F32B54EC}" type="parTrans" cxnId="{745AC101-0339-4B0B-986B-5C56174F9206}">
      <dgm:prSet/>
      <dgm:spPr/>
      <dgm:t>
        <a:bodyPr/>
        <a:lstStyle/>
        <a:p>
          <a:endParaRPr lang="sr-Latn-RS"/>
        </a:p>
      </dgm:t>
    </dgm:pt>
    <dgm:pt modelId="{691192BD-A0D9-4154-83BA-BC2BCDFCF364}" type="sibTrans" cxnId="{745AC101-0339-4B0B-986B-5C56174F9206}">
      <dgm:prSet/>
      <dgm:spPr/>
      <dgm:t>
        <a:bodyPr/>
        <a:lstStyle/>
        <a:p>
          <a:endParaRPr lang="sr-Latn-RS"/>
        </a:p>
      </dgm:t>
    </dgm:pt>
    <dgm:pt modelId="{94851491-1080-4427-935C-D60CF801D790}">
      <dgm:prSet custT="1"/>
      <dgm:spPr/>
      <dgm:t>
        <a:bodyPr/>
        <a:lstStyle/>
        <a:p>
          <a:pPr rtl="0"/>
          <a:r>
            <a:rPr lang="en-US" sz="1400" dirty="0">
              <a:latin typeface="Georgia" panose="02040502050405020303" pitchFamily="18" charset="0"/>
            </a:rPr>
            <a:t>Phoenix – personal transformation and renewal through new experiences</a:t>
          </a:r>
          <a:endParaRPr lang="sr-Latn-RS" sz="1400" dirty="0">
            <a:latin typeface="Georgia" panose="02040502050405020303" pitchFamily="18" charset="0"/>
          </a:endParaRPr>
        </a:p>
      </dgm:t>
    </dgm:pt>
    <dgm:pt modelId="{20AC5847-D9B2-4D5E-9D1B-CD2292CDA5C1}" type="parTrans" cxnId="{355CB526-0E02-4B83-9CC4-E8A1092838E6}">
      <dgm:prSet/>
      <dgm:spPr/>
      <dgm:t>
        <a:bodyPr/>
        <a:lstStyle/>
        <a:p>
          <a:endParaRPr lang="sr-Latn-RS"/>
        </a:p>
      </dgm:t>
    </dgm:pt>
    <dgm:pt modelId="{D0911273-C070-47E5-949B-6154CF4D93F1}" type="sibTrans" cxnId="{355CB526-0E02-4B83-9CC4-E8A1092838E6}">
      <dgm:prSet/>
      <dgm:spPr/>
      <dgm:t>
        <a:bodyPr/>
        <a:lstStyle/>
        <a:p>
          <a:endParaRPr lang="sr-Latn-RS"/>
        </a:p>
      </dgm:t>
    </dgm:pt>
    <dgm:pt modelId="{AA8BF3AC-9915-4E03-AA0E-8758EF80DC03}">
      <dgm:prSet custT="1"/>
      <dgm:spPr/>
      <dgm:t>
        <a:bodyPr/>
        <a:lstStyle/>
        <a:p>
          <a:pPr rtl="0"/>
          <a:r>
            <a:rPr lang="en-US" sz="1400" dirty="0">
              <a:latin typeface="Georgia" panose="02040502050405020303" pitchFamily="18" charset="0"/>
            </a:rPr>
            <a:t>Telescope – gaining a broader perspective and deeper insight into your own life</a:t>
          </a:r>
          <a:endParaRPr lang="sr-Latn-RS" sz="1400" dirty="0">
            <a:latin typeface="Georgia" panose="02040502050405020303" pitchFamily="18" charset="0"/>
          </a:endParaRPr>
        </a:p>
      </dgm:t>
    </dgm:pt>
    <dgm:pt modelId="{3AD024F5-68DC-4DEC-8CE7-71691066B862}" type="parTrans" cxnId="{C8E9BAFD-8DF6-4314-90D3-6B10E237264D}">
      <dgm:prSet/>
      <dgm:spPr/>
      <dgm:t>
        <a:bodyPr/>
        <a:lstStyle/>
        <a:p>
          <a:endParaRPr lang="sr-Latn-RS"/>
        </a:p>
      </dgm:t>
    </dgm:pt>
    <dgm:pt modelId="{840EA692-1634-4CBA-A60A-1612E8128BDE}" type="sibTrans" cxnId="{C8E9BAFD-8DF6-4314-90D3-6B10E237264D}">
      <dgm:prSet/>
      <dgm:spPr/>
      <dgm:t>
        <a:bodyPr/>
        <a:lstStyle/>
        <a:p>
          <a:endParaRPr lang="sr-Latn-RS"/>
        </a:p>
      </dgm:t>
    </dgm:pt>
    <dgm:pt modelId="{286ACFDA-41AC-4D06-96E6-D8BD4F9996AE}">
      <dgm:prSet custT="1"/>
      <dgm:spPr/>
      <dgm:t>
        <a:bodyPr/>
        <a:lstStyle/>
        <a:p>
          <a:pPr rtl="0"/>
          <a:r>
            <a:rPr lang="en-US" sz="1400" dirty="0">
              <a:latin typeface="Georgia" panose="02040502050405020303" pitchFamily="18" charset="0"/>
            </a:rPr>
            <a:t>Other</a:t>
          </a:r>
          <a:r>
            <a:rPr lang="sr-Latn-RS" sz="1400" dirty="0">
              <a:latin typeface="Georgia" panose="02040502050405020303" pitchFamily="18" charset="0"/>
            </a:rPr>
            <a:t> </a:t>
          </a:r>
          <a:r>
            <a:rPr lang="en-US" sz="1400" dirty="0">
              <a:latin typeface="Georgia" panose="02040502050405020303" pitchFamily="18" charset="0"/>
            </a:rPr>
            <a:t>(please specify).</a:t>
          </a:r>
          <a:endParaRPr lang="sr-Latn-RS" sz="1400" dirty="0">
            <a:latin typeface="Georgia" panose="02040502050405020303" pitchFamily="18" charset="0"/>
          </a:endParaRPr>
        </a:p>
      </dgm:t>
    </dgm:pt>
    <dgm:pt modelId="{21930B97-BA07-4AD2-BDA2-9E1EB351F1AB}" type="parTrans" cxnId="{98042F36-0976-400B-BAC6-3E9C54344A1F}">
      <dgm:prSet/>
      <dgm:spPr/>
      <dgm:t>
        <a:bodyPr/>
        <a:lstStyle/>
        <a:p>
          <a:endParaRPr lang="sr-Latn-RS"/>
        </a:p>
      </dgm:t>
    </dgm:pt>
    <dgm:pt modelId="{41FDC6FF-312C-4FA3-AD18-9276C927EA3E}" type="sibTrans" cxnId="{98042F36-0976-400B-BAC6-3E9C54344A1F}">
      <dgm:prSet/>
      <dgm:spPr/>
      <dgm:t>
        <a:bodyPr/>
        <a:lstStyle/>
        <a:p>
          <a:endParaRPr lang="sr-Latn-RS"/>
        </a:p>
      </dgm:t>
    </dgm:pt>
    <dgm:pt modelId="{67228B0B-18CC-48A1-99C0-4A45D2482384}" type="pres">
      <dgm:prSet presAssocID="{5C95A5C1-5689-4CC3-8259-9BB8A5CE2844}" presName="diagram" presStyleCnt="0">
        <dgm:presLayoutVars>
          <dgm:dir/>
          <dgm:resizeHandles val="exact"/>
        </dgm:presLayoutVars>
      </dgm:prSet>
      <dgm:spPr/>
    </dgm:pt>
    <dgm:pt modelId="{814CE07B-4E93-4827-91EB-4EB040DD8598}" type="pres">
      <dgm:prSet presAssocID="{1C73B3AB-5663-4DCE-BF92-73A64A70B055}" presName="node" presStyleLbl="node1" presStyleIdx="0" presStyleCnt="6">
        <dgm:presLayoutVars>
          <dgm:bulletEnabled val="1"/>
        </dgm:presLayoutVars>
      </dgm:prSet>
      <dgm:spPr/>
    </dgm:pt>
    <dgm:pt modelId="{C3957180-9BD7-4A8E-B23E-BE508FE76F3D}" type="pres">
      <dgm:prSet presAssocID="{45B33242-B37D-45ED-BBFB-37D7C9D5A37B}" presName="sibTrans" presStyleCnt="0"/>
      <dgm:spPr/>
    </dgm:pt>
    <dgm:pt modelId="{4925C9A6-7BAC-475C-A979-838BD2BE923D}" type="pres">
      <dgm:prSet presAssocID="{E8BB7D24-D49B-4CE3-9F27-4A6194992A3E}" presName="node" presStyleLbl="node1" presStyleIdx="1" presStyleCnt="6">
        <dgm:presLayoutVars>
          <dgm:bulletEnabled val="1"/>
        </dgm:presLayoutVars>
      </dgm:prSet>
      <dgm:spPr/>
    </dgm:pt>
    <dgm:pt modelId="{F640B5F4-064F-4900-819B-0E0F535C2CA3}" type="pres">
      <dgm:prSet presAssocID="{12766A3F-F7E0-4A00-8DB4-ACF32A24C9AF}" presName="sibTrans" presStyleCnt="0"/>
      <dgm:spPr/>
    </dgm:pt>
    <dgm:pt modelId="{33792C78-9896-44FF-8A40-893A57EE9462}" type="pres">
      <dgm:prSet presAssocID="{114D5F1C-E303-4245-864A-15FD1A04CC80}" presName="node" presStyleLbl="node1" presStyleIdx="2" presStyleCnt="6">
        <dgm:presLayoutVars>
          <dgm:bulletEnabled val="1"/>
        </dgm:presLayoutVars>
      </dgm:prSet>
      <dgm:spPr/>
    </dgm:pt>
    <dgm:pt modelId="{69D87873-894E-402A-B04B-DC1EE6A06B23}" type="pres">
      <dgm:prSet presAssocID="{691192BD-A0D9-4154-83BA-BC2BCDFCF364}" presName="sibTrans" presStyleCnt="0"/>
      <dgm:spPr/>
    </dgm:pt>
    <dgm:pt modelId="{0EE21B94-DA2C-4A83-8D6E-3C7772470821}" type="pres">
      <dgm:prSet presAssocID="{94851491-1080-4427-935C-D60CF801D790}" presName="node" presStyleLbl="node1" presStyleIdx="3" presStyleCnt="6">
        <dgm:presLayoutVars>
          <dgm:bulletEnabled val="1"/>
        </dgm:presLayoutVars>
      </dgm:prSet>
      <dgm:spPr/>
    </dgm:pt>
    <dgm:pt modelId="{87973DF0-D20D-43CC-80C4-ABA29B939ED9}" type="pres">
      <dgm:prSet presAssocID="{D0911273-C070-47E5-949B-6154CF4D93F1}" presName="sibTrans" presStyleCnt="0"/>
      <dgm:spPr/>
    </dgm:pt>
    <dgm:pt modelId="{26427C1A-F7DA-49F7-B0C7-344AA3B705A6}" type="pres">
      <dgm:prSet presAssocID="{AA8BF3AC-9915-4E03-AA0E-8758EF80DC03}" presName="node" presStyleLbl="node1" presStyleIdx="4" presStyleCnt="6">
        <dgm:presLayoutVars>
          <dgm:bulletEnabled val="1"/>
        </dgm:presLayoutVars>
      </dgm:prSet>
      <dgm:spPr/>
    </dgm:pt>
    <dgm:pt modelId="{2DB6331B-5A0C-45A4-93EC-130B7481178D}" type="pres">
      <dgm:prSet presAssocID="{840EA692-1634-4CBA-A60A-1612E8128BDE}" presName="sibTrans" presStyleCnt="0"/>
      <dgm:spPr/>
    </dgm:pt>
    <dgm:pt modelId="{9C2A7F01-7967-49E7-B3AB-D22A99FAB6B2}" type="pres">
      <dgm:prSet presAssocID="{286ACFDA-41AC-4D06-96E6-D8BD4F9996AE}" presName="node" presStyleLbl="node1" presStyleIdx="5" presStyleCnt="6">
        <dgm:presLayoutVars>
          <dgm:bulletEnabled val="1"/>
        </dgm:presLayoutVars>
      </dgm:prSet>
      <dgm:spPr/>
    </dgm:pt>
  </dgm:ptLst>
  <dgm:cxnLst>
    <dgm:cxn modelId="{745AC101-0339-4B0B-986B-5C56174F9206}" srcId="{5C95A5C1-5689-4CC3-8259-9BB8A5CE2844}" destId="{114D5F1C-E303-4245-864A-15FD1A04CC80}" srcOrd="2" destOrd="0" parTransId="{7CDF5656-B811-4EA9-A6B3-6DB8F32B54EC}" sibTransId="{691192BD-A0D9-4154-83BA-BC2BCDFCF364}"/>
    <dgm:cxn modelId="{E5679603-63D7-4A0B-8E96-851948973A10}" srcId="{5C95A5C1-5689-4CC3-8259-9BB8A5CE2844}" destId="{1C73B3AB-5663-4DCE-BF92-73A64A70B055}" srcOrd="0" destOrd="0" parTransId="{54DD2837-CD1E-4780-AEE3-97546B81A84F}" sibTransId="{45B33242-B37D-45ED-BBFB-37D7C9D5A37B}"/>
    <dgm:cxn modelId="{1D9BA716-83E0-4515-B00B-88FE2B0A6C77}" type="presOf" srcId="{5C95A5C1-5689-4CC3-8259-9BB8A5CE2844}" destId="{67228B0B-18CC-48A1-99C0-4A45D2482384}" srcOrd="0" destOrd="0" presId="urn:microsoft.com/office/officeart/2005/8/layout/default"/>
    <dgm:cxn modelId="{355CB526-0E02-4B83-9CC4-E8A1092838E6}" srcId="{5C95A5C1-5689-4CC3-8259-9BB8A5CE2844}" destId="{94851491-1080-4427-935C-D60CF801D790}" srcOrd="3" destOrd="0" parTransId="{20AC5847-D9B2-4D5E-9D1B-CD2292CDA5C1}" sibTransId="{D0911273-C070-47E5-949B-6154CF4D93F1}"/>
    <dgm:cxn modelId="{A32EF335-D005-4FD2-B751-90F8DC86D8A1}" type="presOf" srcId="{286ACFDA-41AC-4D06-96E6-D8BD4F9996AE}" destId="{9C2A7F01-7967-49E7-B3AB-D22A99FAB6B2}" srcOrd="0" destOrd="0" presId="urn:microsoft.com/office/officeart/2005/8/layout/default"/>
    <dgm:cxn modelId="{98042F36-0976-400B-BAC6-3E9C54344A1F}" srcId="{5C95A5C1-5689-4CC3-8259-9BB8A5CE2844}" destId="{286ACFDA-41AC-4D06-96E6-D8BD4F9996AE}" srcOrd="5" destOrd="0" parTransId="{21930B97-BA07-4AD2-BDA2-9E1EB351F1AB}" sibTransId="{41FDC6FF-312C-4FA3-AD18-9276C927EA3E}"/>
    <dgm:cxn modelId="{3F66FD46-9ADD-4FBB-99DB-0AA59DA6476C}" srcId="{5C95A5C1-5689-4CC3-8259-9BB8A5CE2844}" destId="{E8BB7D24-D49B-4CE3-9F27-4A6194992A3E}" srcOrd="1" destOrd="0" parTransId="{CB9CF1ED-6CDE-43E8-8E42-531C96D1B6FA}" sibTransId="{12766A3F-F7E0-4A00-8DB4-ACF32A24C9AF}"/>
    <dgm:cxn modelId="{734B7F6F-3C18-4D8E-ABFD-5BAA4EBC9079}" type="presOf" srcId="{1C73B3AB-5663-4DCE-BF92-73A64A70B055}" destId="{814CE07B-4E93-4827-91EB-4EB040DD8598}" srcOrd="0" destOrd="0" presId="urn:microsoft.com/office/officeart/2005/8/layout/default"/>
    <dgm:cxn modelId="{E96BAF7C-5DCE-4633-BFBC-148BE495071C}" type="presOf" srcId="{E8BB7D24-D49B-4CE3-9F27-4A6194992A3E}" destId="{4925C9A6-7BAC-475C-A979-838BD2BE923D}" srcOrd="0" destOrd="0" presId="urn:microsoft.com/office/officeart/2005/8/layout/default"/>
    <dgm:cxn modelId="{DDD59D88-2864-4A16-8EAD-C6CD939F8920}" type="presOf" srcId="{AA8BF3AC-9915-4E03-AA0E-8758EF80DC03}" destId="{26427C1A-F7DA-49F7-B0C7-344AA3B705A6}" srcOrd="0" destOrd="0" presId="urn:microsoft.com/office/officeart/2005/8/layout/default"/>
    <dgm:cxn modelId="{AF72A0E9-DA76-46F5-923A-8BF7B17E998B}" type="presOf" srcId="{114D5F1C-E303-4245-864A-15FD1A04CC80}" destId="{33792C78-9896-44FF-8A40-893A57EE9462}" srcOrd="0" destOrd="0" presId="urn:microsoft.com/office/officeart/2005/8/layout/default"/>
    <dgm:cxn modelId="{09EDC6EE-7EE4-4E6E-8B8E-ED0A07411BB4}" type="presOf" srcId="{94851491-1080-4427-935C-D60CF801D790}" destId="{0EE21B94-DA2C-4A83-8D6E-3C7772470821}" srcOrd="0" destOrd="0" presId="urn:microsoft.com/office/officeart/2005/8/layout/default"/>
    <dgm:cxn modelId="{C8E9BAFD-8DF6-4314-90D3-6B10E237264D}" srcId="{5C95A5C1-5689-4CC3-8259-9BB8A5CE2844}" destId="{AA8BF3AC-9915-4E03-AA0E-8758EF80DC03}" srcOrd="4" destOrd="0" parTransId="{3AD024F5-68DC-4DEC-8CE7-71691066B862}" sibTransId="{840EA692-1634-4CBA-A60A-1612E8128BDE}"/>
    <dgm:cxn modelId="{686841CD-4C55-4BE4-BFB0-CDC62D5C3F81}" type="presParOf" srcId="{67228B0B-18CC-48A1-99C0-4A45D2482384}" destId="{814CE07B-4E93-4827-91EB-4EB040DD8598}" srcOrd="0" destOrd="0" presId="urn:microsoft.com/office/officeart/2005/8/layout/default"/>
    <dgm:cxn modelId="{F061318F-5E57-47DF-8436-22D1EBE1B005}" type="presParOf" srcId="{67228B0B-18CC-48A1-99C0-4A45D2482384}" destId="{C3957180-9BD7-4A8E-B23E-BE508FE76F3D}" srcOrd="1" destOrd="0" presId="urn:microsoft.com/office/officeart/2005/8/layout/default"/>
    <dgm:cxn modelId="{A94A7B71-FB9A-49EB-88F4-9FBBD4D64BCE}" type="presParOf" srcId="{67228B0B-18CC-48A1-99C0-4A45D2482384}" destId="{4925C9A6-7BAC-475C-A979-838BD2BE923D}" srcOrd="2" destOrd="0" presId="urn:microsoft.com/office/officeart/2005/8/layout/default"/>
    <dgm:cxn modelId="{F418B9E5-BAC8-4AB4-AD8C-CDFF63D77E4A}" type="presParOf" srcId="{67228B0B-18CC-48A1-99C0-4A45D2482384}" destId="{F640B5F4-064F-4900-819B-0E0F535C2CA3}" srcOrd="3" destOrd="0" presId="urn:microsoft.com/office/officeart/2005/8/layout/default"/>
    <dgm:cxn modelId="{AE9A7A47-1DF3-4767-B86D-75900A8F402A}" type="presParOf" srcId="{67228B0B-18CC-48A1-99C0-4A45D2482384}" destId="{33792C78-9896-44FF-8A40-893A57EE9462}" srcOrd="4" destOrd="0" presId="urn:microsoft.com/office/officeart/2005/8/layout/default"/>
    <dgm:cxn modelId="{55687219-7E13-4E5F-AF4E-80CDAEED5838}" type="presParOf" srcId="{67228B0B-18CC-48A1-99C0-4A45D2482384}" destId="{69D87873-894E-402A-B04B-DC1EE6A06B23}" srcOrd="5" destOrd="0" presId="urn:microsoft.com/office/officeart/2005/8/layout/default"/>
    <dgm:cxn modelId="{1919133E-2BE3-46D9-86B6-48D029C129E7}" type="presParOf" srcId="{67228B0B-18CC-48A1-99C0-4A45D2482384}" destId="{0EE21B94-DA2C-4A83-8D6E-3C7772470821}" srcOrd="6" destOrd="0" presId="urn:microsoft.com/office/officeart/2005/8/layout/default"/>
    <dgm:cxn modelId="{6047EDEA-61D7-4AC6-A241-A94B37BB9C45}" type="presParOf" srcId="{67228B0B-18CC-48A1-99C0-4A45D2482384}" destId="{87973DF0-D20D-43CC-80C4-ABA29B939ED9}" srcOrd="7" destOrd="0" presId="urn:microsoft.com/office/officeart/2005/8/layout/default"/>
    <dgm:cxn modelId="{A324CD9B-248A-4564-8D88-102B601124C8}" type="presParOf" srcId="{67228B0B-18CC-48A1-99C0-4A45D2482384}" destId="{26427C1A-F7DA-49F7-B0C7-344AA3B705A6}" srcOrd="8" destOrd="0" presId="urn:microsoft.com/office/officeart/2005/8/layout/default"/>
    <dgm:cxn modelId="{7FA7B2A1-0B8C-40AB-911F-E7196677AB95}" type="presParOf" srcId="{67228B0B-18CC-48A1-99C0-4A45D2482384}" destId="{2DB6331B-5A0C-45A4-93EC-130B7481178D}" srcOrd="9" destOrd="0" presId="urn:microsoft.com/office/officeart/2005/8/layout/default"/>
    <dgm:cxn modelId="{F9C5784D-E8B7-41C4-BE80-343AFD3FC313}" type="presParOf" srcId="{67228B0B-18CC-48A1-99C0-4A45D2482384}" destId="{9C2A7F01-7967-49E7-B3AB-D22A99FAB6B2}"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61A654-09D4-4812-8D87-592656457C76}">
      <dsp:nvSpPr>
        <dsp:cNvPr id="0" name=""/>
        <dsp:cNvSpPr/>
      </dsp:nvSpPr>
      <dsp:spPr>
        <a:xfrm rot="5400000">
          <a:off x="327167" y="2223773"/>
          <a:ext cx="974381" cy="1621348"/>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E4D71B3E-87E1-4626-BFFB-17372498CFB2}">
      <dsp:nvSpPr>
        <dsp:cNvPr id="0" name=""/>
        <dsp:cNvSpPr/>
      </dsp:nvSpPr>
      <dsp:spPr>
        <a:xfrm>
          <a:off x="164518" y="2708207"/>
          <a:ext cx="1463762" cy="12830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latin typeface="Georgia" panose="02040502050405020303" pitchFamily="18" charset="0"/>
            </a:rPr>
            <a:t>the organization of joint scientific and professional conferences in Serbia and abroad</a:t>
          </a:r>
          <a:r>
            <a:rPr lang="sr-Latn-RS" sz="1400" kern="1200" dirty="0">
              <a:latin typeface="Georgia" panose="02040502050405020303" pitchFamily="18" charset="0"/>
            </a:rPr>
            <a:t>;</a:t>
          </a:r>
        </a:p>
      </dsp:txBody>
      <dsp:txXfrm>
        <a:off x="164518" y="2708207"/>
        <a:ext cx="1463762" cy="1283073"/>
      </dsp:txXfrm>
    </dsp:sp>
    <dsp:sp modelId="{E23E49D7-0A98-4DAF-B07C-869238B6C3DC}">
      <dsp:nvSpPr>
        <dsp:cNvPr id="0" name=""/>
        <dsp:cNvSpPr/>
      </dsp:nvSpPr>
      <dsp:spPr>
        <a:xfrm>
          <a:off x="1352099" y="2104408"/>
          <a:ext cx="276181" cy="276181"/>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1B0E27C1-A4D9-406B-BB13-C6102B2FBF87}">
      <dsp:nvSpPr>
        <dsp:cNvPr id="0" name=""/>
        <dsp:cNvSpPr/>
      </dsp:nvSpPr>
      <dsp:spPr>
        <a:xfrm rot="5400000">
          <a:off x="2119098" y="1780358"/>
          <a:ext cx="974381" cy="1621348"/>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6C7A477D-B6CB-4E46-8ABE-55EC8656FABE}">
      <dsp:nvSpPr>
        <dsp:cNvPr id="0" name=""/>
        <dsp:cNvSpPr/>
      </dsp:nvSpPr>
      <dsp:spPr>
        <a:xfrm>
          <a:off x="1956450" y="2264792"/>
          <a:ext cx="1463762" cy="12830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latin typeface="Georgia" panose="02040502050405020303" pitchFamily="18" charset="0"/>
            </a:rPr>
            <a:t>the joint implementation of international scientific and professional projects</a:t>
          </a:r>
          <a:r>
            <a:rPr lang="sr-Latn-RS" sz="1400" kern="1200" dirty="0">
              <a:latin typeface="Georgia" panose="02040502050405020303" pitchFamily="18" charset="0"/>
            </a:rPr>
            <a:t>;</a:t>
          </a:r>
        </a:p>
      </dsp:txBody>
      <dsp:txXfrm>
        <a:off x="1956450" y="2264792"/>
        <a:ext cx="1463762" cy="1283073"/>
      </dsp:txXfrm>
    </dsp:sp>
    <dsp:sp modelId="{846BA775-7913-4DE5-A232-C47F5AE9AAB8}">
      <dsp:nvSpPr>
        <dsp:cNvPr id="0" name=""/>
        <dsp:cNvSpPr/>
      </dsp:nvSpPr>
      <dsp:spPr>
        <a:xfrm>
          <a:off x="3144030" y="1660993"/>
          <a:ext cx="276181" cy="276181"/>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CC4180C0-B8AA-4A5D-ACD8-8F49879BBBEF}">
      <dsp:nvSpPr>
        <dsp:cNvPr id="0" name=""/>
        <dsp:cNvSpPr/>
      </dsp:nvSpPr>
      <dsp:spPr>
        <a:xfrm rot="5400000">
          <a:off x="3911029" y="1336943"/>
          <a:ext cx="974381" cy="1621348"/>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C4FAC070-1780-4599-843D-8F664C0BCBEE}">
      <dsp:nvSpPr>
        <dsp:cNvPr id="0" name=""/>
        <dsp:cNvSpPr/>
      </dsp:nvSpPr>
      <dsp:spPr>
        <a:xfrm>
          <a:off x="3748381" y="1821377"/>
          <a:ext cx="1463762" cy="12830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sr-Latn-RS" sz="1400" kern="1200" dirty="0" err="1">
              <a:latin typeface="Georgia" panose="02040502050405020303" pitchFamily="18" charset="0"/>
            </a:rPr>
            <a:t>collaborative</a:t>
          </a:r>
          <a:r>
            <a:rPr lang="sr-Latn-RS" sz="1400" kern="1200" dirty="0">
              <a:latin typeface="Georgia" panose="02040502050405020303" pitchFamily="18" charset="0"/>
            </a:rPr>
            <a:t> </a:t>
          </a:r>
          <a:r>
            <a:rPr lang="sr-Latn-RS" sz="1400" kern="1200" dirty="0" err="1">
              <a:latin typeface="Georgia" panose="02040502050405020303" pitchFamily="18" charset="0"/>
            </a:rPr>
            <a:t>publishing</a:t>
          </a:r>
          <a:r>
            <a:rPr lang="sr-Latn-RS" sz="1400" kern="1200" dirty="0">
              <a:latin typeface="Georgia" panose="02040502050405020303" pitchFamily="18" charset="0"/>
            </a:rPr>
            <a:t> </a:t>
          </a:r>
          <a:r>
            <a:rPr lang="sr-Latn-RS" sz="1400" kern="1200" dirty="0" err="1">
              <a:latin typeface="Georgia" panose="02040502050405020303" pitchFamily="18" charset="0"/>
            </a:rPr>
            <a:t>activities</a:t>
          </a:r>
          <a:r>
            <a:rPr lang="sr-Latn-RS" sz="1400" kern="1200" dirty="0">
              <a:latin typeface="Georgia" panose="02040502050405020303" pitchFamily="18" charset="0"/>
            </a:rPr>
            <a:t>;</a:t>
          </a:r>
        </a:p>
      </dsp:txBody>
      <dsp:txXfrm>
        <a:off x="3748381" y="1821377"/>
        <a:ext cx="1463762" cy="1283073"/>
      </dsp:txXfrm>
    </dsp:sp>
    <dsp:sp modelId="{B65A4BE2-054B-4D83-99E6-A84EBCD5F0E7}">
      <dsp:nvSpPr>
        <dsp:cNvPr id="0" name=""/>
        <dsp:cNvSpPr/>
      </dsp:nvSpPr>
      <dsp:spPr>
        <a:xfrm>
          <a:off x="4935962" y="1217577"/>
          <a:ext cx="276181" cy="276181"/>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C77A62BF-0BC8-4009-B9C3-9B16BAA83540}">
      <dsp:nvSpPr>
        <dsp:cNvPr id="0" name=""/>
        <dsp:cNvSpPr/>
      </dsp:nvSpPr>
      <dsp:spPr>
        <a:xfrm rot="5400000">
          <a:off x="5702961" y="893528"/>
          <a:ext cx="974381" cy="1621348"/>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2BDAC10B-89B3-4D3F-8467-3E00682BFD9D}">
      <dsp:nvSpPr>
        <dsp:cNvPr id="0" name=""/>
        <dsp:cNvSpPr/>
      </dsp:nvSpPr>
      <dsp:spPr>
        <a:xfrm>
          <a:off x="5540312" y="1377962"/>
          <a:ext cx="1463762" cy="12830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latin typeface="Georgia" panose="02040502050405020303" pitchFamily="18" charset="0"/>
            </a:rPr>
            <a:t>lectures delivered by visiting professors, as well as the organization of forums, book promotions, and related academic events</a:t>
          </a:r>
          <a:r>
            <a:rPr lang="sr-Latn-RS" sz="1400" kern="1200" dirty="0">
              <a:latin typeface="Georgia" panose="02040502050405020303" pitchFamily="18" charset="0"/>
            </a:rPr>
            <a:t>;</a:t>
          </a:r>
        </a:p>
      </dsp:txBody>
      <dsp:txXfrm>
        <a:off x="5540312" y="1377962"/>
        <a:ext cx="1463762" cy="1283073"/>
      </dsp:txXfrm>
    </dsp:sp>
    <dsp:sp modelId="{9355A648-7CE5-4C60-8496-BB2F086CB5D2}">
      <dsp:nvSpPr>
        <dsp:cNvPr id="0" name=""/>
        <dsp:cNvSpPr/>
      </dsp:nvSpPr>
      <dsp:spPr>
        <a:xfrm>
          <a:off x="6727893" y="774162"/>
          <a:ext cx="276181" cy="276181"/>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62FDC250-2D78-4AEE-AACF-673CA17BBCEB}">
      <dsp:nvSpPr>
        <dsp:cNvPr id="0" name=""/>
        <dsp:cNvSpPr/>
      </dsp:nvSpPr>
      <dsp:spPr>
        <a:xfrm rot="5400000">
          <a:off x="7494892" y="450113"/>
          <a:ext cx="974381" cy="1621348"/>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5FD5B2A3-35AD-4D61-BE5C-9A2489FDCB04}">
      <dsp:nvSpPr>
        <dsp:cNvPr id="0" name=""/>
        <dsp:cNvSpPr/>
      </dsp:nvSpPr>
      <dsp:spPr>
        <a:xfrm>
          <a:off x="7332243" y="934546"/>
          <a:ext cx="1463762" cy="12830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latin typeface="Georgia" panose="02040502050405020303" pitchFamily="18" charset="0"/>
            </a:rPr>
            <a:t>the mobility of </a:t>
          </a:r>
          <a:r>
            <a:rPr lang="sr-Latn-RS" sz="1400" kern="1200" dirty="0">
              <a:latin typeface="Georgia" panose="02040502050405020303" pitchFamily="18" charset="0"/>
            </a:rPr>
            <a:t>(non-)</a:t>
          </a:r>
          <a:r>
            <a:rPr lang="en-US" sz="1400" kern="1200" dirty="0">
              <a:latin typeface="Georgia" panose="02040502050405020303" pitchFamily="18" charset="0"/>
            </a:rPr>
            <a:t>teaching staff and students</a:t>
          </a:r>
          <a:r>
            <a:rPr lang="sr-Latn-RS" sz="1400" kern="1200" dirty="0">
              <a:latin typeface="Georgia" panose="02040502050405020303" pitchFamily="18" charset="0"/>
            </a:rPr>
            <a:t>...</a:t>
          </a:r>
        </a:p>
      </dsp:txBody>
      <dsp:txXfrm>
        <a:off x="7332243" y="934546"/>
        <a:ext cx="1463762" cy="12830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045BB4-36CB-49D4-98E4-6ED0EEE8741E}">
      <dsp:nvSpPr>
        <dsp:cNvPr id="0" name=""/>
        <dsp:cNvSpPr/>
      </dsp:nvSpPr>
      <dsp:spPr>
        <a:xfrm>
          <a:off x="2602" y="671864"/>
          <a:ext cx="2064985" cy="1238991"/>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sr-Latn-RS" sz="1200" b="1" kern="1200" dirty="0">
              <a:solidFill>
                <a:srgbClr val="C00000"/>
              </a:solidFill>
              <a:latin typeface="Georgia" panose="02040502050405020303" pitchFamily="18" charset="0"/>
            </a:rPr>
            <a:t>Integrated curriculum approach: </a:t>
          </a:r>
          <a:r>
            <a:rPr lang="en-US" sz="1200" b="0" i="1" kern="1200" dirty="0">
              <a:latin typeface="Georgia" panose="02040502050405020303" pitchFamily="18" charset="0"/>
            </a:rPr>
            <a:t>Integrative Approach to Educational Content in a Foreign Language</a:t>
          </a:r>
          <a:r>
            <a:rPr lang="sr-Latn-RS" sz="1200" b="0" i="1" kern="1200" dirty="0">
              <a:latin typeface="Georgia" panose="02040502050405020303" pitchFamily="18" charset="0"/>
            </a:rPr>
            <a:t>; </a:t>
          </a:r>
          <a:r>
            <a:rPr lang="en-US" sz="1200" b="0" i="1" kern="1200" dirty="0">
              <a:latin typeface="Georgia" panose="02040502050405020303" pitchFamily="18" charset="0"/>
            </a:rPr>
            <a:t>Integrative Approach in Work with </a:t>
          </a:r>
          <a:r>
            <a:rPr lang="sr-Latn-RS" sz="1200" b="0" i="1" kern="1200" dirty="0">
              <a:latin typeface="Georgia" panose="02040502050405020303" pitchFamily="18" charset="0"/>
            </a:rPr>
            <a:t>Preschool</a:t>
          </a:r>
          <a:r>
            <a:rPr lang="en-US" sz="1200" b="0" i="1" kern="1200" dirty="0">
              <a:latin typeface="Georgia" panose="02040502050405020303" pitchFamily="18" charset="0"/>
            </a:rPr>
            <a:t> Children</a:t>
          </a:r>
          <a:endParaRPr lang="sr-Latn-RS" sz="1200" b="0" kern="1200" dirty="0">
            <a:latin typeface="Georgia" panose="02040502050405020303" pitchFamily="18" charset="0"/>
          </a:endParaRPr>
        </a:p>
      </dsp:txBody>
      <dsp:txXfrm>
        <a:off x="2602" y="671864"/>
        <a:ext cx="2064985" cy="1238991"/>
      </dsp:txXfrm>
    </dsp:sp>
    <dsp:sp modelId="{DD8BF15B-6949-4DA5-85D9-B674807BD86D}">
      <dsp:nvSpPr>
        <dsp:cNvPr id="0" name=""/>
        <dsp:cNvSpPr/>
      </dsp:nvSpPr>
      <dsp:spPr>
        <a:xfrm>
          <a:off x="2274087" y="671864"/>
          <a:ext cx="2064985" cy="1238991"/>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sr-Latn-RS" sz="1200" b="1" kern="1200" dirty="0" err="1">
              <a:solidFill>
                <a:srgbClr val="C00000"/>
              </a:solidFill>
              <a:latin typeface="Georgia" panose="02040502050405020303" pitchFamily="18" charset="0"/>
            </a:rPr>
            <a:t>Research</a:t>
          </a:r>
          <a:r>
            <a:rPr lang="sr-Latn-RS" sz="1200" b="1" kern="1200" dirty="0">
              <a:solidFill>
                <a:srgbClr val="C00000"/>
              </a:solidFill>
              <a:latin typeface="Georgia" panose="02040502050405020303" pitchFamily="18" charset="0"/>
            </a:rPr>
            <a:t> </a:t>
          </a:r>
          <a:r>
            <a:rPr lang="sr-Latn-RS" sz="1200" b="1" kern="1200" dirty="0" err="1">
              <a:solidFill>
                <a:srgbClr val="C00000"/>
              </a:solidFill>
              <a:latin typeface="Georgia" panose="02040502050405020303" pitchFamily="18" charset="0"/>
            </a:rPr>
            <a:t>and</a:t>
          </a:r>
          <a:r>
            <a:rPr lang="sr-Latn-RS" sz="1200" b="1" kern="1200" dirty="0">
              <a:solidFill>
                <a:srgbClr val="C00000"/>
              </a:solidFill>
              <a:latin typeface="Georgia" panose="02040502050405020303" pitchFamily="18" charset="0"/>
            </a:rPr>
            <a:t> </a:t>
          </a:r>
          <a:r>
            <a:rPr lang="sr-Latn-RS" sz="1200" b="1" kern="1200" dirty="0" err="1">
              <a:solidFill>
                <a:srgbClr val="C00000"/>
              </a:solidFill>
              <a:latin typeface="Georgia" panose="02040502050405020303" pitchFamily="18" charset="0"/>
            </a:rPr>
            <a:t>development</a:t>
          </a:r>
          <a:r>
            <a:rPr lang="sr-Latn-RS" sz="1200" b="1" kern="1200" dirty="0">
              <a:solidFill>
                <a:srgbClr val="C00000"/>
              </a:solidFill>
              <a:latin typeface="Georgia" panose="02040502050405020303" pitchFamily="18" charset="0"/>
            </a:rPr>
            <a:t>: </a:t>
          </a:r>
          <a:r>
            <a:rPr lang="en-US" sz="1200" b="0" i="1" kern="1200" dirty="0">
              <a:latin typeface="Georgia" panose="02040502050405020303" pitchFamily="18" charset="0"/>
            </a:rPr>
            <a:t>Methodical System as a Carrier of a Reflective Approach in an Integrated Curriculum</a:t>
          </a:r>
          <a:endParaRPr lang="sr-Latn-RS" sz="1200" b="0" kern="1200" dirty="0">
            <a:latin typeface="Georgia" panose="02040502050405020303" pitchFamily="18" charset="0"/>
          </a:endParaRPr>
        </a:p>
      </dsp:txBody>
      <dsp:txXfrm>
        <a:off x="2274087" y="671864"/>
        <a:ext cx="2064985" cy="1238991"/>
      </dsp:txXfrm>
    </dsp:sp>
    <dsp:sp modelId="{A480B37B-31E0-4429-83DF-5D6A476E8B9E}">
      <dsp:nvSpPr>
        <dsp:cNvPr id="0" name=""/>
        <dsp:cNvSpPr/>
      </dsp:nvSpPr>
      <dsp:spPr>
        <a:xfrm>
          <a:off x="4545571" y="671864"/>
          <a:ext cx="2064985" cy="1238991"/>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a:solidFill>
                <a:srgbClr val="C00000"/>
              </a:solidFill>
              <a:latin typeface="Georgia" panose="02040502050405020303" pitchFamily="18" charset="0"/>
            </a:rPr>
            <a:t>Heuristic Center &amp; Lifelong Learning Center</a:t>
          </a:r>
          <a:r>
            <a:rPr lang="sr-Latn-RS" sz="1200" b="0" kern="1200">
              <a:latin typeface="Georgia" panose="02040502050405020303" pitchFamily="18" charset="0"/>
            </a:rPr>
            <a:t>: s</a:t>
          </a:r>
          <a:r>
            <a:rPr lang="en-US" sz="1200" b="0" kern="1200">
              <a:latin typeface="Georgia" panose="02040502050405020303" pitchFamily="18" charset="0"/>
            </a:rPr>
            <a:t>upport for interdisciplinary teaching, professional development and innovation</a:t>
          </a:r>
          <a:endParaRPr lang="en-US" sz="1200" b="0" kern="1200" dirty="0">
            <a:latin typeface="Georgia" panose="02040502050405020303" pitchFamily="18" charset="0"/>
          </a:endParaRPr>
        </a:p>
      </dsp:txBody>
      <dsp:txXfrm>
        <a:off x="4545571" y="671864"/>
        <a:ext cx="2064985" cy="1238991"/>
      </dsp:txXfrm>
    </dsp:sp>
    <dsp:sp modelId="{7D148FF4-21D4-4CFB-839C-62799FE05AED}">
      <dsp:nvSpPr>
        <dsp:cNvPr id="0" name=""/>
        <dsp:cNvSpPr/>
      </dsp:nvSpPr>
      <dsp:spPr>
        <a:xfrm>
          <a:off x="6817056" y="671864"/>
          <a:ext cx="2064985" cy="1238991"/>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sr-Latn-RS" sz="1200" b="1" kern="1200" dirty="0">
              <a:solidFill>
                <a:srgbClr val="C00000"/>
              </a:solidFill>
              <a:latin typeface="Georgia" panose="02040502050405020303" pitchFamily="18" charset="0"/>
            </a:rPr>
            <a:t>Micro-credentials and short programs</a:t>
          </a:r>
          <a:r>
            <a:rPr lang="sr-Latn-RS" sz="1200" b="0" kern="1200" dirty="0">
              <a:latin typeface="Georgia" panose="02040502050405020303" pitchFamily="18" charset="0"/>
            </a:rPr>
            <a:t>: the gifted</a:t>
          </a:r>
        </a:p>
      </dsp:txBody>
      <dsp:txXfrm>
        <a:off x="6817056" y="671864"/>
        <a:ext cx="2064985" cy="1238991"/>
      </dsp:txXfrm>
    </dsp:sp>
    <dsp:sp modelId="{2FBB0DE5-B1BE-4AA5-B01F-3CA9279DC549}">
      <dsp:nvSpPr>
        <dsp:cNvPr id="0" name=""/>
        <dsp:cNvSpPr/>
      </dsp:nvSpPr>
      <dsp:spPr>
        <a:xfrm>
          <a:off x="2602" y="2117354"/>
          <a:ext cx="2064985" cy="1238991"/>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sr-Latn-RS" sz="1200" b="0" kern="1200">
              <a:latin typeface="Georgia" panose="02040502050405020303" pitchFamily="18" charset="0"/>
            </a:rPr>
            <a:t>International interdisciplinary </a:t>
          </a:r>
          <a:r>
            <a:rPr lang="sr-Latn-RS" sz="1200" b="1" kern="1200">
              <a:solidFill>
                <a:srgbClr val="C00000"/>
              </a:solidFill>
              <a:latin typeface="Georgia" panose="02040502050405020303" pitchFamily="18" charset="0"/>
            </a:rPr>
            <a:t>projects</a:t>
          </a:r>
          <a:endParaRPr lang="sr-Latn-RS" sz="1200" b="1" kern="1200" dirty="0">
            <a:solidFill>
              <a:srgbClr val="C00000"/>
            </a:solidFill>
            <a:latin typeface="Georgia" panose="02040502050405020303" pitchFamily="18" charset="0"/>
          </a:endParaRPr>
        </a:p>
      </dsp:txBody>
      <dsp:txXfrm>
        <a:off x="2602" y="2117354"/>
        <a:ext cx="2064985" cy="1238991"/>
      </dsp:txXfrm>
    </dsp:sp>
    <dsp:sp modelId="{C664FF9A-F386-4F87-87D1-525F1B42E971}">
      <dsp:nvSpPr>
        <dsp:cNvPr id="0" name=""/>
        <dsp:cNvSpPr/>
      </dsp:nvSpPr>
      <dsp:spPr>
        <a:xfrm>
          <a:off x="2274087" y="2117354"/>
          <a:ext cx="2064985" cy="1238991"/>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dirty="0">
              <a:latin typeface="Georgia" panose="02040502050405020303" pitchFamily="18" charset="0"/>
            </a:rPr>
            <a:t>TEMPUS – TEACH (2013–2016) – Harmonization of Preschool Teacher Curricula in Serbia</a:t>
          </a:r>
        </a:p>
      </dsp:txBody>
      <dsp:txXfrm>
        <a:off x="2274087" y="2117354"/>
        <a:ext cx="2064985" cy="1238991"/>
      </dsp:txXfrm>
    </dsp:sp>
    <dsp:sp modelId="{43D7EF8A-F5D3-4717-B606-A47E4B3C5B7F}">
      <dsp:nvSpPr>
        <dsp:cNvPr id="0" name=""/>
        <dsp:cNvSpPr/>
      </dsp:nvSpPr>
      <dsp:spPr>
        <a:xfrm>
          <a:off x="4545571" y="2117354"/>
          <a:ext cx="2064985" cy="1238991"/>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dirty="0">
              <a:latin typeface="Georgia" panose="02040502050405020303" pitchFamily="18" charset="0"/>
            </a:rPr>
            <a:t>Erasmus+ KEY – Keep Educating Yourself (2019–2022) – development of teacher CPD resources and publications</a:t>
          </a:r>
        </a:p>
      </dsp:txBody>
      <dsp:txXfrm>
        <a:off x="4545571" y="2117354"/>
        <a:ext cx="2064985" cy="1238991"/>
      </dsp:txXfrm>
    </dsp:sp>
    <dsp:sp modelId="{851EA759-0828-4FD5-A4E5-9F7A80F5F642}">
      <dsp:nvSpPr>
        <dsp:cNvPr id="0" name=""/>
        <dsp:cNvSpPr/>
      </dsp:nvSpPr>
      <dsp:spPr>
        <a:xfrm>
          <a:off x="6817056" y="2117354"/>
          <a:ext cx="2064985" cy="1238991"/>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dirty="0">
              <a:latin typeface="Georgia" panose="02040502050405020303" pitchFamily="18" charset="0"/>
            </a:rPr>
            <a:t>Erasmus+ STATUS (2021–202</a:t>
          </a:r>
          <a:r>
            <a:rPr lang="sr-Latn-RS" sz="1200" b="0" kern="1200" dirty="0">
              <a:latin typeface="Georgia" panose="02040502050405020303" pitchFamily="18" charset="0"/>
            </a:rPr>
            <a:t>5</a:t>
          </a:r>
          <a:r>
            <a:rPr lang="en-US" sz="1200" b="0" kern="1200" dirty="0">
              <a:latin typeface="Georgia" panose="02040502050405020303" pitchFamily="18" charset="0"/>
            </a:rPr>
            <a:t>) – support for underrepresented students in higher education</a:t>
          </a:r>
        </a:p>
      </dsp:txBody>
      <dsp:txXfrm>
        <a:off x="6817056" y="2117354"/>
        <a:ext cx="2064985" cy="1238991"/>
      </dsp:txXfrm>
    </dsp:sp>
    <dsp:sp modelId="{020EC465-8081-4D6A-978F-925D0004329C}">
      <dsp:nvSpPr>
        <dsp:cNvPr id="0" name=""/>
        <dsp:cNvSpPr/>
      </dsp:nvSpPr>
      <dsp:spPr>
        <a:xfrm>
          <a:off x="2602" y="3562844"/>
          <a:ext cx="2064985" cy="1238991"/>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dirty="0">
              <a:latin typeface="Georgia" panose="02040502050405020303" pitchFamily="18" charset="0"/>
            </a:rPr>
            <a:t>Romania–Serbia (</a:t>
          </a:r>
          <a:r>
            <a:rPr lang="sr-Latn-RS" sz="1200" b="0" kern="1200" dirty="0">
              <a:latin typeface="Georgia" panose="02040502050405020303" pitchFamily="18" charset="0"/>
            </a:rPr>
            <a:t>FUNED: </a:t>
          </a:r>
          <a:r>
            <a:rPr lang="en-US" sz="1200" b="0" kern="1200" dirty="0">
              <a:latin typeface="Georgia" panose="02040502050405020303" pitchFamily="18" charset="0"/>
            </a:rPr>
            <a:t>For Unique New Education Design</a:t>
          </a:r>
          <a:r>
            <a:rPr lang="sr-Latn-RS" sz="1200" b="0" kern="1200" dirty="0">
              <a:latin typeface="Georgia" panose="02040502050405020303" pitchFamily="18" charset="0"/>
            </a:rPr>
            <a:t>, 2021 – 202) </a:t>
          </a:r>
          <a:r>
            <a:rPr lang="en-US" sz="1200" b="0" kern="1200" dirty="0">
              <a:latin typeface="Georgia" panose="02040502050405020303" pitchFamily="18" charset="0"/>
            </a:rPr>
            <a:t>– innovative methodological approaches and professional development of preschool teachers</a:t>
          </a:r>
        </a:p>
      </dsp:txBody>
      <dsp:txXfrm>
        <a:off x="2602" y="3562844"/>
        <a:ext cx="2064985" cy="1238991"/>
      </dsp:txXfrm>
    </dsp:sp>
    <dsp:sp modelId="{0CCB8CB8-E1EE-4DC1-81D9-6E337ED96F79}">
      <dsp:nvSpPr>
        <dsp:cNvPr id="0" name=""/>
        <dsp:cNvSpPr/>
      </dsp:nvSpPr>
      <dsp:spPr>
        <a:xfrm>
          <a:off x="2274087" y="3562844"/>
          <a:ext cx="2064985" cy="1238991"/>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sr-Latn-RS" sz="1200" b="1" kern="1200">
              <a:solidFill>
                <a:srgbClr val="C00000"/>
              </a:solidFill>
              <a:latin typeface="Georgia" panose="02040502050405020303" pitchFamily="18" charset="0"/>
            </a:rPr>
            <a:t>Round Tables on Giftedness </a:t>
          </a:r>
          <a:endParaRPr lang="en-US" sz="1200" b="1" kern="1200" dirty="0">
            <a:solidFill>
              <a:srgbClr val="C00000"/>
            </a:solidFill>
            <a:latin typeface="Georgia" panose="02040502050405020303" pitchFamily="18" charset="0"/>
          </a:endParaRPr>
        </a:p>
      </dsp:txBody>
      <dsp:txXfrm>
        <a:off x="2274087" y="3562844"/>
        <a:ext cx="2064985" cy="1238991"/>
      </dsp:txXfrm>
    </dsp:sp>
    <dsp:sp modelId="{73A9BEB2-ECC3-40D3-8689-FF55CCCBDE8B}">
      <dsp:nvSpPr>
        <dsp:cNvPr id="0" name=""/>
        <dsp:cNvSpPr/>
      </dsp:nvSpPr>
      <dsp:spPr>
        <a:xfrm>
          <a:off x="4545571" y="3562844"/>
          <a:ext cx="2064985" cy="1238991"/>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i="1" kern="1200">
              <a:latin typeface="Georgia" panose="02040502050405020303" pitchFamily="18" charset="0"/>
            </a:rPr>
            <a:t>Research in Pedagogy </a:t>
          </a:r>
          <a:r>
            <a:rPr lang="en-US" sz="1200" b="1" kern="1200">
              <a:solidFill>
                <a:srgbClr val="C00000"/>
              </a:solidFill>
              <a:latin typeface="Georgia" panose="02040502050405020303" pitchFamily="18" charset="0"/>
            </a:rPr>
            <a:t>(Open Access Journal)</a:t>
          </a:r>
          <a:endParaRPr lang="en-US" sz="1200" b="1" kern="1200" dirty="0">
            <a:solidFill>
              <a:srgbClr val="C00000"/>
            </a:solidFill>
            <a:latin typeface="Georgia" panose="02040502050405020303" pitchFamily="18" charset="0"/>
          </a:endParaRPr>
        </a:p>
      </dsp:txBody>
      <dsp:txXfrm>
        <a:off x="4545571" y="3562844"/>
        <a:ext cx="2064985" cy="1238991"/>
      </dsp:txXfrm>
    </dsp:sp>
    <dsp:sp modelId="{48FA1610-4CF0-41D1-807C-0BADDEC91542}">
      <dsp:nvSpPr>
        <dsp:cNvPr id="0" name=""/>
        <dsp:cNvSpPr/>
      </dsp:nvSpPr>
      <dsp:spPr>
        <a:xfrm>
          <a:off x="6817056" y="3562844"/>
          <a:ext cx="2064985" cy="1238991"/>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sr-Latn-RS" sz="1800" b="0" kern="1200">
              <a:solidFill>
                <a:srgbClr val="C00000"/>
              </a:solidFill>
              <a:latin typeface="Georgia" panose="02040502050405020303" pitchFamily="18" charset="0"/>
            </a:rPr>
            <a:t>...</a:t>
          </a:r>
          <a:endParaRPr lang="en-US" sz="1800" b="0" kern="1200" dirty="0">
            <a:solidFill>
              <a:srgbClr val="C00000"/>
            </a:solidFill>
            <a:latin typeface="Georgia" panose="02040502050405020303" pitchFamily="18" charset="0"/>
          </a:endParaRPr>
        </a:p>
      </dsp:txBody>
      <dsp:txXfrm>
        <a:off x="6817056" y="3562844"/>
        <a:ext cx="2064985" cy="123899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1D286F-F3A4-4D74-8FDA-BFDA53623630}">
      <dsp:nvSpPr>
        <dsp:cNvPr id="0" name=""/>
        <dsp:cNvSpPr/>
      </dsp:nvSpPr>
      <dsp:spPr>
        <a:xfrm>
          <a:off x="-4594335" y="-704407"/>
          <a:ext cx="5472816" cy="5472816"/>
        </a:xfrm>
        <a:prstGeom prst="blockArc">
          <a:avLst>
            <a:gd name="adj1" fmla="val 18900000"/>
            <a:gd name="adj2" fmla="val 2700000"/>
            <a:gd name="adj3" fmla="val 395"/>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936B91A-5EE0-439B-807E-196350C9677D}">
      <dsp:nvSpPr>
        <dsp:cNvPr id="0" name=""/>
        <dsp:cNvSpPr/>
      </dsp:nvSpPr>
      <dsp:spPr>
        <a:xfrm>
          <a:off x="384538" y="253918"/>
          <a:ext cx="4017975" cy="50816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3354" tIns="35560" rIns="35560" bIns="35560" numCol="1" spcCol="1270" anchor="ctr" anchorCtr="0">
          <a:noAutofit/>
        </a:bodyPr>
        <a:lstStyle/>
        <a:p>
          <a:pPr marL="0" lvl="0" indent="0" algn="l" defTabSz="622300">
            <a:lnSpc>
              <a:spcPct val="90000"/>
            </a:lnSpc>
            <a:spcBef>
              <a:spcPct val="0"/>
            </a:spcBef>
            <a:spcAft>
              <a:spcPct val="35000"/>
            </a:spcAft>
            <a:buNone/>
          </a:pPr>
          <a:r>
            <a:rPr lang="en-US" sz="1400" b="1" kern="1200" dirty="0">
              <a:latin typeface="Georgia" panose="02040502050405020303" pitchFamily="18" charset="0"/>
            </a:rPr>
            <a:t>Over 30 years</a:t>
          </a:r>
          <a:r>
            <a:rPr lang="en-US" sz="1400" kern="1200" dirty="0">
              <a:latin typeface="Georgia" panose="02040502050405020303" pitchFamily="18" charset="0"/>
            </a:rPr>
            <a:t> of Round Tables on </a:t>
          </a:r>
          <a:r>
            <a:rPr lang="en-US" sz="1400" b="0" kern="1200" dirty="0">
              <a:latin typeface="Georgia" panose="02040502050405020303" pitchFamily="18" charset="0"/>
            </a:rPr>
            <a:t>Giftedness held in </a:t>
          </a:r>
          <a:r>
            <a:rPr lang="en-US" sz="1400" b="0" kern="1200" dirty="0" err="1">
              <a:latin typeface="Georgia" panose="02040502050405020303" pitchFamily="18" charset="0"/>
            </a:rPr>
            <a:t>Vršac</a:t>
          </a:r>
          <a:endParaRPr lang="sr-Latn-RS" sz="1400" b="0" kern="1200" dirty="0">
            <a:latin typeface="Georgia" panose="02040502050405020303" pitchFamily="18" charset="0"/>
          </a:endParaRPr>
        </a:p>
      </dsp:txBody>
      <dsp:txXfrm>
        <a:off x="384538" y="253918"/>
        <a:ext cx="4017975" cy="508162"/>
      </dsp:txXfrm>
    </dsp:sp>
    <dsp:sp modelId="{14078D1D-AB9F-497B-BD09-783EA4D15F78}">
      <dsp:nvSpPr>
        <dsp:cNvPr id="0" name=""/>
        <dsp:cNvSpPr/>
      </dsp:nvSpPr>
      <dsp:spPr>
        <a:xfrm>
          <a:off x="66936" y="190398"/>
          <a:ext cx="635203" cy="635203"/>
        </a:xfrm>
        <a:prstGeom prst="ellipse">
          <a:avLst/>
        </a:prstGeom>
        <a:blipFill rotWithShape="0">
          <a:blip xmlns:r="http://schemas.openxmlformats.org/officeDocument/2006/relationships" r:embed="rId1"/>
          <a:stretch>
            <a:fillRect/>
          </a:stretch>
        </a:blip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21B33EA-E8D7-4F11-9092-43E2781442C4}">
      <dsp:nvSpPr>
        <dsp:cNvPr id="0" name=""/>
        <dsp:cNvSpPr/>
      </dsp:nvSpPr>
      <dsp:spPr>
        <a:xfrm>
          <a:off x="748672" y="1015918"/>
          <a:ext cx="3653840" cy="50816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3354" tIns="35560" rIns="35560" bIns="35560" numCol="1" spcCol="1270" anchor="ctr" anchorCtr="0">
          <a:noAutofit/>
        </a:bodyPr>
        <a:lstStyle/>
        <a:p>
          <a:pPr marL="0" lvl="0" indent="0" algn="l" defTabSz="622300">
            <a:lnSpc>
              <a:spcPct val="90000"/>
            </a:lnSpc>
            <a:spcBef>
              <a:spcPct val="0"/>
            </a:spcBef>
            <a:spcAft>
              <a:spcPct val="35000"/>
            </a:spcAft>
            <a:buNone/>
          </a:pPr>
          <a:r>
            <a:rPr lang="en-US" sz="1400" b="0" kern="1200" dirty="0">
              <a:latin typeface="Georgia" panose="02040502050405020303" pitchFamily="18" charset="0"/>
            </a:rPr>
            <a:t>Total participants: more than 2,000</a:t>
          </a:r>
        </a:p>
      </dsp:txBody>
      <dsp:txXfrm>
        <a:off x="748672" y="1015918"/>
        <a:ext cx="3653840" cy="508162"/>
      </dsp:txXfrm>
    </dsp:sp>
    <dsp:sp modelId="{C7E9A013-9E03-48B3-BC66-BC309F32526C}">
      <dsp:nvSpPr>
        <dsp:cNvPr id="0" name=""/>
        <dsp:cNvSpPr/>
      </dsp:nvSpPr>
      <dsp:spPr>
        <a:xfrm>
          <a:off x="431071" y="952398"/>
          <a:ext cx="635203" cy="63520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E7D1AB3-0A32-4764-B5CA-9221F298DE3D}">
      <dsp:nvSpPr>
        <dsp:cNvPr id="0" name=""/>
        <dsp:cNvSpPr/>
      </dsp:nvSpPr>
      <dsp:spPr>
        <a:xfrm>
          <a:off x="860432" y="1777918"/>
          <a:ext cx="3542080" cy="50816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3354" tIns="35560" rIns="35560" bIns="35560" numCol="1" spcCol="1270" anchor="ctr" anchorCtr="0">
          <a:noAutofit/>
        </a:bodyPr>
        <a:lstStyle/>
        <a:p>
          <a:pPr marL="0" lvl="0" indent="0" algn="l" defTabSz="622300">
            <a:lnSpc>
              <a:spcPct val="90000"/>
            </a:lnSpc>
            <a:spcBef>
              <a:spcPct val="0"/>
            </a:spcBef>
            <a:spcAft>
              <a:spcPct val="35000"/>
            </a:spcAft>
            <a:buNone/>
          </a:pPr>
          <a:r>
            <a:rPr lang="en-US" sz="1400" b="0" kern="1200" dirty="0">
              <a:latin typeface="Georgia" panose="02040502050405020303" pitchFamily="18" charset="0"/>
            </a:rPr>
            <a:t>Published papers: more than 1,000</a:t>
          </a:r>
        </a:p>
      </dsp:txBody>
      <dsp:txXfrm>
        <a:off x="860432" y="1777918"/>
        <a:ext cx="3542080" cy="508162"/>
      </dsp:txXfrm>
    </dsp:sp>
    <dsp:sp modelId="{44E436B6-4224-4B48-AD0A-68E29307CBF1}">
      <dsp:nvSpPr>
        <dsp:cNvPr id="0" name=""/>
        <dsp:cNvSpPr/>
      </dsp:nvSpPr>
      <dsp:spPr>
        <a:xfrm>
          <a:off x="542831" y="1714398"/>
          <a:ext cx="635203" cy="63520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CC1AD77-1705-4DE8-9CE1-31668DECD341}">
      <dsp:nvSpPr>
        <dsp:cNvPr id="0" name=""/>
        <dsp:cNvSpPr/>
      </dsp:nvSpPr>
      <dsp:spPr>
        <a:xfrm>
          <a:off x="748672" y="2539918"/>
          <a:ext cx="3653840" cy="50816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3354" tIns="35560" rIns="35560" bIns="35560" numCol="1" spcCol="1270" anchor="ctr" anchorCtr="0">
          <a:noAutofit/>
        </a:bodyPr>
        <a:lstStyle/>
        <a:p>
          <a:pPr marL="0" lvl="0" indent="0" algn="l" defTabSz="622300">
            <a:lnSpc>
              <a:spcPct val="90000"/>
            </a:lnSpc>
            <a:spcBef>
              <a:spcPct val="0"/>
            </a:spcBef>
            <a:spcAft>
              <a:spcPct val="35000"/>
            </a:spcAft>
            <a:buNone/>
          </a:pPr>
          <a:r>
            <a:rPr lang="en-US" sz="1400" b="0" kern="1200" dirty="0">
              <a:latin typeface="Georgia" panose="02040502050405020303" pitchFamily="18" charset="0"/>
            </a:rPr>
            <a:t>International reach: representatives of over 200 institutions</a:t>
          </a:r>
        </a:p>
      </dsp:txBody>
      <dsp:txXfrm>
        <a:off x="748672" y="2539918"/>
        <a:ext cx="3653840" cy="508162"/>
      </dsp:txXfrm>
    </dsp:sp>
    <dsp:sp modelId="{78F93298-8C52-4778-A9F7-7E81AE918B30}">
      <dsp:nvSpPr>
        <dsp:cNvPr id="0" name=""/>
        <dsp:cNvSpPr/>
      </dsp:nvSpPr>
      <dsp:spPr>
        <a:xfrm>
          <a:off x="431071" y="2476398"/>
          <a:ext cx="635203" cy="63520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4B042B6-088F-4628-BF70-58786F31EA3F}">
      <dsp:nvSpPr>
        <dsp:cNvPr id="0" name=""/>
        <dsp:cNvSpPr/>
      </dsp:nvSpPr>
      <dsp:spPr>
        <a:xfrm>
          <a:off x="384538" y="3301918"/>
          <a:ext cx="4017975" cy="50816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3354" tIns="35560" rIns="35560" bIns="35560" numCol="1" spcCol="1270" anchor="ctr" anchorCtr="0">
          <a:noAutofit/>
        </a:bodyPr>
        <a:lstStyle/>
        <a:p>
          <a:pPr marL="0" lvl="0" indent="0" algn="l" defTabSz="622300">
            <a:lnSpc>
              <a:spcPct val="90000"/>
            </a:lnSpc>
            <a:spcBef>
              <a:spcPct val="0"/>
            </a:spcBef>
            <a:spcAft>
              <a:spcPct val="35000"/>
            </a:spcAft>
            <a:buNone/>
          </a:pPr>
          <a:r>
            <a:rPr lang="en-US" sz="1400" b="0" kern="1200" dirty="0">
              <a:latin typeface="Georgia" panose="02040502050405020303" pitchFamily="18" charset="0"/>
            </a:rPr>
            <a:t>Geographical coverage: institutions from more than 20 countries</a:t>
          </a:r>
        </a:p>
      </dsp:txBody>
      <dsp:txXfrm>
        <a:off x="384538" y="3301918"/>
        <a:ext cx="4017975" cy="508162"/>
      </dsp:txXfrm>
    </dsp:sp>
    <dsp:sp modelId="{4D06297E-E89C-47CE-8AA4-7BB85E1DE72C}">
      <dsp:nvSpPr>
        <dsp:cNvPr id="0" name=""/>
        <dsp:cNvSpPr/>
      </dsp:nvSpPr>
      <dsp:spPr>
        <a:xfrm>
          <a:off x="66936" y="3238398"/>
          <a:ext cx="635203" cy="63520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9044C6-F82D-4F00-86CF-EF473AEDEDDC}">
      <dsp:nvSpPr>
        <dsp:cNvPr id="0" name=""/>
        <dsp:cNvSpPr/>
      </dsp:nvSpPr>
      <dsp:spPr>
        <a:xfrm>
          <a:off x="0" y="568789"/>
          <a:ext cx="8684534" cy="108810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b="1" kern="1200" dirty="0">
              <a:latin typeface="Georgia" panose="02040502050405020303" pitchFamily="18" charset="0"/>
            </a:rPr>
            <a:t>1. </a:t>
          </a:r>
          <a:r>
            <a:rPr lang="en-US" sz="1500" b="1" kern="1200" dirty="0">
              <a:solidFill>
                <a:srgbClr val="C00000"/>
              </a:solidFill>
              <a:latin typeface="Georgia" panose="02040502050405020303" pitchFamily="18" charset="0"/>
            </a:rPr>
            <a:t>Video – Language Club Students</a:t>
          </a:r>
          <a:br>
            <a:rPr lang="en-US" sz="1500" kern="1200" dirty="0">
              <a:latin typeface="Georgia" panose="02040502050405020303" pitchFamily="18" charset="0"/>
            </a:rPr>
          </a:br>
          <a:r>
            <a:rPr lang="en-US" sz="1500" kern="1200" dirty="0">
              <a:latin typeface="Georgia" panose="02040502050405020303" pitchFamily="18" charset="0"/>
            </a:rPr>
            <a:t> </a:t>
          </a:r>
          <a:r>
            <a:rPr lang="en-US" sz="1500" kern="1200" dirty="0">
              <a:latin typeface="Georgia" panose="02040502050405020303" pitchFamily="18" charset="0"/>
              <a:hlinkClick xmlns:r="http://schemas.openxmlformats.org/officeDocument/2006/relationships" r:id="rId1"/>
            </a:rPr>
            <a:t>https://www.youtube.com/watch?v=UiBEQtHl2J4&amp;feature=youtu.be</a:t>
          </a:r>
          <a:br>
            <a:rPr lang="en-US" sz="1500" kern="1200" dirty="0">
              <a:latin typeface="Georgia" panose="02040502050405020303" pitchFamily="18" charset="0"/>
            </a:rPr>
          </a:br>
          <a:r>
            <a:rPr lang="en-US" sz="1500" kern="1200" dirty="0">
              <a:latin typeface="Georgia" panose="02040502050405020303" pitchFamily="18" charset="0"/>
            </a:rPr>
            <a:t>Short video with quotations about language and the importance of </a:t>
          </a:r>
          <a:endParaRPr lang="sr-Latn-RS" sz="1500" kern="1200" dirty="0">
            <a:latin typeface="Georgia" panose="02040502050405020303" pitchFamily="18" charset="0"/>
          </a:endParaRPr>
        </a:p>
        <a:p>
          <a:pPr marL="0" lvl="0" indent="0" algn="l" defTabSz="666750" rtl="0">
            <a:lnSpc>
              <a:spcPct val="90000"/>
            </a:lnSpc>
            <a:spcBef>
              <a:spcPct val="0"/>
            </a:spcBef>
            <a:spcAft>
              <a:spcPct val="35000"/>
            </a:spcAft>
            <a:buNone/>
          </a:pPr>
          <a:r>
            <a:rPr lang="en-US" sz="1500" kern="1200" dirty="0">
              <a:latin typeface="Georgia" panose="02040502050405020303" pitchFamily="18" charset="0"/>
            </a:rPr>
            <a:t>nurturing the mother tongue.</a:t>
          </a:r>
          <a:r>
            <a:rPr lang="sr-Latn-RS" sz="1500" kern="1200" dirty="0">
              <a:latin typeface="Georgia" panose="02040502050405020303" pitchFamily="18" charset="0"/>
            </a:rPr>
            <a:t> </a:t>
          </a:r>
          <a:r>
            <a:rPr lang="en-US" sz="1500" i="1" kern="1200" dirty="0">
              <a:latin typeface="Georgia" panose="02040502050405020303" pitchFamily="18" charset="0"/>
            </a:rPr>
            <a:t>(Pedagogy + Linguistics + Literature + Media Communication)</a:t>
          </a:r>
          <a:endParaRPr lang="sr-Latn-RS" sz="1500" kern="1200" dirty="0">
            <a:latin typeface="Georgia" panose="02040502050405020303" pitchFamily="18" charset="0"/>
          </a:endParaRPr>
        </a:p>
      </dsp:txBody>
      <dsp:txXfrm>
        <a:off x="53117" y="621906"/>
        <a:ext cx="8578300" cy="981866"/>
      </dsp:txXfrm>
    </dsp:sp>
    <dsp:sp modelId="{78E92880-0EB0-4A5C-9D86-CDE024F3F376}">
      <dsp:nvSpPr>
        <dsp:cNvPr id="0" name=""/>
        <dsp:cNvSpPr/>
      </dsp:nvSpPr>
      <dsp:spPr>
        <a:xfrm>
          <a:off x="0" y="1700089"/>
          <a:ext cx="8684534" cy="108810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b="1" kern="1200" dirty="0">
              <a:solidFill>
                <a:srgbClr val="C00000"/>
              </a:solidFill>
              <a:latin typeface="Georgia" panose="02040502050405020303" pitchFamily="18" charset="0"/>
            </a:rPr>
            <a:t>2. Audio Recording – Acoustic Dramatization of  Children’s Text</a:t>
          </a:r>
          <a:br>
            <a:rPr lang="en-US" sz="1500" kern="1200" dirty="0">
              <a:latin typeface="Georgia" panose="02040502050405020303" pitchFamily="18" charset="0"/>
            </a:rPr>
          </a:br>
          <a:r>
            <a:rPr lang="sr-Latn-RS" sz="1500" kern="1200" dirty="0">
              <a:latin typeface="Georgia" panose="02040502050405020303" pitchFamily="18" charset="0"/>
              <a:hlinkClick xmlns:r="http://schemas.openxmlformats.org/officeDocument/2006/relationships" r:id="rId2"/>
            </a:rPr>
            <a:t>https://youtu.be/oa0YrGTnGYc</a:t>
          </a:r>
          <a:endParaRPr lang="sr-Latn-RS" sz="1500" kern="1200" dirty="0">
            <a:latin typeface="Georgia" panose="02040502050405020303" pitchFamily="18" charset="0"/>
          </a:endParaRPr>
        </a:p>
        <a:p>
          <a:pPr marL="0" lvl="0" indent="0" algn="l" defTabSz="666750" rtl="0">
            <a:lnSpc>
              <a:spcPct val="90000"/>
            </a:lnSpc>
            <a:spcBef>
              <a:spcPct val="0"/>
            </a:spcBef>
            <a:spcAft>
              <a:spcPct val="35000"/>
            </a:spcAft>
            <a:buNone/>
          </a:pPr>
          <a:r>
            <a:rPr lang="en-US" sz="1500" kern="1200" dirty="0">
              <a:latin typeface="Georgia" panose="02040502050405020303" pitchFamily="18" charset="0"/>
            </a:rPr>
            <a:t>Students created an audio dramatization of a text for children as part of educational activities.</a:t>
          </a:r>
          <a:br>
            <a:rPr lang="en-US" sz="1500" kern="1200" dirty="0">
              <a:latin typeface="Georgia" panose="02040502050405020303" pitchFamily="18" charset="0"/>
            </a:rPr>
          </a:br>
          <a:r>
            <a:rPr lang="en-US" sz="1500" i="1" kern="1200" dirty="0">
              <a:latin typeface="Georgia" panose="02040502050405020303" pitchFamily="18" charset="0"/>
            </a:rPr>
            <a:t>(Literature + Pedagogy + Performing Arts + Audio/Media Production)</a:t>
          </a:r>
          <a:endParaRPr lang="sr-Latn-RS" sz="1500" kern="1200" dirty="0">
            <a:latin typeface="Georgia" panose="02040502050405020303" pitchFamily="18" charset="0"/>
          </a:endParaRPr>
        </a:p>
      </dsp:txBody>
      <dsp:txXfrm>
        <a:off x="53117" y="1753206"/>
        <a:ext cx="8578300" cy="981866"/>
      </dsp:txXfrm>
    </dsp:sp>
    <dsp:sp modelId="{488FB1B1-8EA9-4F84-AF9D-341A1414CD3C}">
      <dsp:nvSpPr>
        <dsp:cNvPr id="0" name=""/>
        <dsp:cNvSpPr/>
      </dsp:nvSpPr>
      <dsp:spPr>
        <a:xfrm>
          <a:off x="0" y="2831389"/>
          <a:ext cx="8684534" cy="108810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b="1" kern="1200" dirty="0">
              <a:solidFill>
                <a:srgbClr val="C00000"/>
              </a:solidFill>
              <a:latin typeface="Georgia" panose="02040502050405020303" pitchFamily="18" charset="0"/>
            </a:rPr>
            <a:t>3. Exhibition in the School Hall – International Mother Language Day</a:t>
          </a:r>
          <a:br>
            <a:rPr lang="en-US" sz="1500" kern="1200" dirty="0">
              <a:latin typeface="Georgia" panose="02040502050405020303" pitchFamily="18" charset="0"/>
            </a:rPr>
          </a:br>
          <a:r>
            <a:rPr lang="en-US" sz="1500" kern="1200" dirty="0">
              <a:latin typeface="Georgia" panose="02040502050405020303" pitchFamily="18" charset="0"/>
            </a:rPr>
            <a:t> </a:t>
          </a:r>
          <a:r>
            <a:rPr lang="en-US" sz="1500" kern="1200" dirty="0">
              <a:latin typeface="Georgia" panose="02040502050405020303" pitchFamily="18" charset="0"/>
              <a:hlinkClick xmlns:r="http://schemas.openxmlformats.org/officeDocument/2006/relationships" r:id="rId3"/>
            </a:rPr>
            <a:t>https://www.uskolavrsac.edu.rs/medjunarodni-dan-maternjeg-jezika-3/</a:t>
          </a:r>
          <a:br>
            <a:rPr lang="en-US" sz="1500" kern="1200" dirty="0">
              <a:latin typeface="Georgia" panose="02040502050405020303" pitchFamily="18" charset="0"/>
            </a:rPr>
          </a:br>
          <a:r>
            <a:rPr lang="en-US" sz="1500" kern="1200" dirty="0">
              <a:latin typeface="Georgia" panose="02040502050405020303" pitchFamily="18" charset="0"/>
            </a:rPr>
            <a:t>Exhibition organized in the school hall presenting language-related educational and cultural materials.</a:t>
          </a:r>
          <a:r>
            <a:rPr lang="sr-Latn-RS" sz="1500" kern="1200" dirty="0">
              <a:latin typeface="Georgia" panose="02040502050405020303" pitchFamily="18" charset="0"/>
            </a:rPr>
            <a:t> </a:t>
          </a:r>
          <a:r>
            <a:rPr lang="en-US" sz="1500" i="1" kern="1200" dirty="0">
              <a:latin typeface="Georgia" panose="02040502050405020303" pitchFamily="18" charset="0"/>
            </a:rPr>
            <a:t>(Education + Linguistics + Cultural Studies + Visual Presentation)</a:t>
          </a:r>
          <a:endParaRPr lang="sr-Latn-RS" sz="1500" kern="1200" dirty="0">
            <a:latin typeface="Georgia" panose="02040502050405020303" pitchFamily="18" charset="0"/>
          </a:endParaRPr>
        </a:p>
      </dsp:txBody>
      <dsp:txXfrm>
        <a:off x="53117" y="2884506"/>
        <a:ext cx="8578300" cy="981866"/>
      </dsp:txXfrm>
    </dsp:sp>
    <dsp:sp modelId="{A32F603A-E900-4936-9AE7-8F7057302234}">
      <dsp:nvSpPr>
        <dsp:cNvPr id="0" name=""/>
        <dsp:cNvSpPr/>
      </dsp:nvSpPr>
      <dsp:spPr>
        <a:xfrm>
          <a:off x="0" y="3962689"/>
          <a:ext cx="8684534" cy="108810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b="1" kern="1200" dirty="0">
              <a:solidFill>
                <a:srgbClr val="C00000"/>
              </a:solidFill>
              <a:latin typeface="Georgia" panose="02040502050405020303" pitchFamily="18" charset="0"/>
            </a:rPr>
            <a:t>4. Virtual Exhibition “</a:t>
          </a:r>
          <a:r>
            <a:rPr lang="en-US" sz="1500" b="1" kern="1200" dirty="0" err="1">
              <a:solidFill>
                <a:srgbClr val="C00000"/>
              </a:solidFill>
              <a:latin typeface="Georgia" panose="02040502050405020303" pitchFamily="18" charset="0"/>
            </a:rPr>
            <a:t>Iskaži</a:t>
          </a:r>
          <a:r>
            <a:rPr lang="en-US" sz="1500" b="1" kern="1200" dirty="0">
              <a:solidFill>
                <a:srgbClr val="C00000"/>
              </a:solidFill>
              <a:latin typeface="Georgia" panose="02040502050405020303" pitchFamily="18" charset="0"/>
            </a:rPr>
            <a:t> pa </a:t>
          </a:r>
          <a:r>
            <a:rPr lang="en-US" sz="1500" b="1" kern="1200" dirty="0" err="1">
              <a:solidFill>
                <a:srgbClr val="C00000"/>
              </a:solidFill>
              <a:latin typeface="Georgia" panose="02040502050405020303" pitchFamily="18" charset="0"/>
            </a:rPr>
            <a:t>prikaži</a:t>
          </a:r>
          <a:r>
            <a:rPr lang="en-US" sz="1500" b="1" kern="1200" dirty="0">
              <a:solidFill>
                <a:srgbClr val="C00000"/>
              </a:solidFill>
              <a:latin typeface="Georgia" panose="02040502050405020303" pitchFamily="18" charset="0"/>
            </a:rPr>
            <a:t>” (2023)</a:t>
          </a:r>
          <a:br>
            <a:rPr lang="en-US" sz="1500" kern="1200" dirty="0">
              <a:latin typeface="Georgia" panose="02040502050405020303" pitchFamily="18" charset="0"/>
            </a:rPr>
          </a:br>
          <a:r>
            <a:rPr lang="en-US" sz="1500" kern="1200" dirty="0">
              <a:latin typeface="Georgia" panose="02040502050405020303" pitchFamily="18" charset="0"/>
              <a:hlinkClick xmlns:r="http://schemas.openxmlformats.org/officeDocument/2006/relationships" r:id="rId4"/>
            </a:rPr>
            <a:t>https://www.artsteps.com/view/6484ed95448345da6d3bc330</a:t>
          </a:r>
          <a:br>
            <a:rPr lang="en-US" sz="1500" kern="1200" dirty="0">
              <a:latin typeface="Georgia" panose="02040502050405020303" pitchFamily="18" charset="0"/>
            </a:rPr>
          </a:br>
          <a:r>
            <a:rPr lang="en-US" sz="1500" kern="1200" dirty="0">
              <a:latin typeface="Georgia" panose="02040502050405020303" pitchFamily="18" charset="0"/>
            </a:rPr>
            <a:t>Virtual exhibition of children’s language creativity and visual artworks by preschool teachers.</a:t>
          </a:r>
          <a:br>
            <a:rPr lang="en-US" sz="1500" kern="1200" dirty="0">
              <a:latin typeface="Georgia" panose="02040502050405020303" pitchFamily="18" charset="0"/>
            </a:rPr>
          </a:br>
          <a:r>
            <a:rPr lang="en-US" sz="1500" i="1" kern="1200" dirty="0">
              <a:latin typeface="Georgia" panose="02040502050405020303" pitchFamily="18" charset="0"/>
            </a:rPr>
            <a:t>(Pedagogy + Children’s Language Development + Visual Arts + Digital Technologies)</a:t>
          </a:r>
          <a:endParaRPr lang="sr-Latn-RS" sz="1500" kern="1200" dirty="0">
            <a:latin typeface="Georgia" panose="02040502050405020303" pitchFamily="18" charset="0"/>
          </a:endParaRPr>
        </a:p>
      </dsp:txBody>
      <dsp:txXfrm>
        <a:off x="53117" y="4015806"/>
        <a:ext cx="8578300" cy="98186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33F9E5-5BFC-4DF0-AC17-57E0023FDF4C}">
      <dsp:nvSpPr>
        <dsp:cNvPr id="0" name=""/>
        <dsp:cNvSpPr/>
      </dsp:nvSpPr>
      <dsp:spPr>
        <a:xfrm>
          <a:off x="0" y="0"/>
          <a:ext cx="4055165" cy="5516880"/>
        </a:xfrm>
        <a:prstGeom prst="triangl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384F9D7-0631-459B-B3A2-BF177E1AEE53}">
      <dsp:nvSpPr>
        <dsp:cNvPr id="0" name=""/>
        <dsp:cNvSpPr/>
      </dsp:nvSpPr>
      <dsp:spPr>
        <a:xfrm>
          <a:off x="2027582" y="552226"/>
          <a:ext cx="2635857" cy="560308"/>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dirty="0">
              <a:latin typeface="Georgia" panose="02040502050405020303" pitchFamily="18" charset="0"/>
            </a:rPr>
            <a:t>Train – many stops along the journey;</a:t>
          </a:r>
          <a:endParaRPr lang="sr-Latn-RS" sz="1600" kern="1200" dirty="0">
            <a:latin typeface="Georgia" panose="02040502050405020303" pitchFamily="18" charset="0"/>
          </a:endParaRPr>
        </a:p>
      </dsp:txBody>
      <dsp:txXfrm>
        <a:off x="2054934" y="579578"/>
        <a:ext cx="2581153" cy="505604"/>
      </dsp:txXfrm>
    </dsp:sp>
    <dsp:sp modelId="{B1C37DE6-B71D-4FF9-A210-9BD3A0DD7074}">
      <dsp:nvSpPr>
        <dsp:cNvPr id="0" name=""/>
        <dsp:cNvSpPr/>
      </dsp:nvSpPr>
      <dsp:spPr>
        <a:xfrm>
          <a:off x="2027582" y="1182573"/>
          <a:ext cx="2635857" cy="560308"/>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dirty="0">
              <a:latin typeface="Georgia" panose="02040502050405020303" pitchFamily="18" charset="0"/>
            </a:rPr>
            <a:t>Airplane – suddenly changes perspective;</a:t>
          </a:r>
          <a:endParaRPr lang="sr-Latn-RS" sz="1600" kern="1200" dirty="0">
            <a:latin typeface="Georgia" panose="02040502050405020303" pitchFamily="18" charset="0"/>
          </a:endParaRPr>
        </a:p>
      </dsp:txBody>
      <dsp:txXfrm>
        <a:off x="2054934" y="1209925"/>
        <a:ext cx="2581153" cy="505604"/>
      </dsp:txXfrm>
    </dsp:sp>
    <dsp:sp modelId="{66C6835C-FF74-48EF-8793-12717B2A27BF}">
      <dsp:nvSpPr>
        <dsp:cNvPr id="0" name=""/>
        <dsp:cNvSpPr/>
      </dsp:nvSpPr>
      <dsp:spPr>
        <a:xfrm>
          <a:off x="2027582" y="1812920"/>
          <a:ext cx="2635857" cy="560308"/>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dirty="0">
              <a:latin typeface="Georgia" panose="02040502050405020303" pitchFamily="18" charset="0"/>
            </a:rPr>
            <a:t>Bicycle – teaches balance and independence;</a:t>
          </a:r>
          <a:endParaRPr lang="sr-Latn-RS" sz="1600" kern="1200" dirty="0">
            <a:latin typeface="Georgia" panose="02040502050405020303" pitchFamily="18" charset="0"/>
          </a:endParaRPr>
        </a:p>
      </dsp:txBody>
      <dsp:txXfrm>
        <a:off x="2054934" y="1840272"/>
        <a:ext cx="2581153" cy="505604"/>
      </dsp:txXfrm>
    </dsp:sp>
    <dsp:sp modelId="{4B4EB7B4-FC3B-4364-AEC0-70624A4BBC7A}">
      <dsp:nvSpPr>
        <dsp:cNvPr id="0" name=""/>
        <dsp:cNvSpPr/>
      </dsp:nvSpPr>
      <dsp:spPr>
        <a:xfrm>
          <a:off x="2027582" y="2443266"/>
          <a:ext cx="2635857" cy="560308"/>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dirty="0">
              <a:latin typeface="Georgia" panose="02040502050405020303" pitchFamily="18" charset="0"/>
            </a:rPr>
            <a:t>Ship – adventure and uncertainty;</a:t>
          </a:r>
          <a:endParaRPr lang="sr-Latn-RS" sz="1600" kern="1200" dirty="0">
            <a:latin typeface="Georgia" panose="02040502050405020303" pitchFamily="18" charset="0"/>
          </a:endParaRPr>
        </a:p>
      </dsp:txBody>
      <dsp:txXfrm>
        <a:off x="2054934" y="2470618"/>
        <a:ext cx="2581153" cy="505604"/>
      </dsp:txXfrm>
    </dsp:sp>
    <dsp:sp modelId="{8CD7EC56-A0CA-4CD2-8AAD-8D44D3AA5420}">
      <dsp:nvSpPr>
        <dsp:cNvPr id="0" name=""/>
        <dsp:cNvSpPr/>
      </dsp:nvSpPr>
      <dsp:spPr>
        <a:xfrm>
          <a:off x="2027582" y="3073613"/>
          <a:ext cx="2635857" cy="560308"/>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dirty="0">
              <a:latin typeface="Georgia" panose="02040502050405020303" pitchFamily="18" charset="0"/>
            </a:rPr>
            <a:t>Walk – your own pace</a:t>
          </a:r>
          <a:r>
            <a:rPr lang="sr-Latn-RS" sz="1600" kern="1200" dirty="0">
              <a:latin typeface="Georgia" panose="02040502050405020303" pitchFamily="18" charset="0"/>
            </a:rPr>
            <a:t>;</a:t>
          </a:r>
        </a:p>
      </dsp:txBody>
      <dsp:txXfrm>
        <a:off x="2054934" y="3100965"/>
        <a:ext cx="2581153" cy="505604"/>
      </dsp:txXfrm>
    </dsp:sp>
    <dsp:sp modelId="{110E1739-B466-4F1B-8361-CCAC57BD7779}">
      <dsp:nvSpPr>
        <dsp:cNvPr id="0" name=""/>
        <dsp:cNvSpPr/>
      </dsp:nvSpPr>
      <dsp:spPr>
        <a:xfrm>
          <a:off x="2027582" y="3703959"/>
          <a:ext cx="2635857" cy="560308"/>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dirty="0">
              <a:latin typeface="Georgia" panose="02040502050405020303" pitchFamily="18" charset="0"/>
            </a:rPr>
            <a:t>Car – creating your own path;</a:t>
          </a:r>
          <a:endParaRPr lang="sr-Latn-RS" sz="1600" kern="1200" dirty="0">
            <a:latin typeface="Georgia" panose="02040502050405020303" pitchFamily="18" charset="0"/>
          </a:endParaRPr>
        </a:p>
      </dsp:txBody>
      <dsp:txXfrm>
        <a:off x="2054934" y="3731311"/>
        <a:ext cx="2581153" cy="505604"/>
      </dsp:txXfrm>
    </dsp:sp>
    <dsp:sp modelId="{FE6B1F7B-AD4B-4460-8880-0FF8CF83CD18}">
      <dsp:nvSpPr>
        <dsp:cNvPr id="0" name=""/>
        <dsp:cNvSpPr/>
      </dsp:nvSpPr>
      <dsp:spPr>
        <a:xfrm>
          <a:off x="2027582" y="4334306"/>
          <a:ext cx="2635857" cy="560308"/>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dirty="0">
              <a:latin typeface="Georgia" panose="02040502050405020303" pitchFamily="18" charset="0"/>
            </a:rPr>
            <a:t>Other (please specify).</a:t>
          </a:r>
          <a:endParaRPr lang="sr-Latn-RS" sz="1600" kern="1200" dirty="0">
            <a:latin typeface="Georgia" panose="02040502050405020303" pitchFamily="18" charset="0"/>
          </a:endParaRPr>
        </a:p>
      </dsp:txBody>
      <dsp:txXfrm>
        <a:off x="2054934" y="4361658"/>
        <a:ext cx="2581153" cy="50560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4CE07B-4E93-4827-91EB-4EB040DD8598}">
      <dsp:nvSpPr>
        <dsp:cNvPr id="0" name=""/>
        <dsp:cNvSpPr/>
      </dsp:nvSpPr>
      <dsp:spPr>
        <a:xfrm>
          <a:off x="623" y="326807"/>
          <a:ext cx="2431632" cy="145897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kern="1200" dirty="0">
              <a:latin typeface="Georgia" panose="02040502050405020303" pitchFamily="18" charset="0"/>
            </a:rPr>
            <a:t>Rainbow – connection and diversity of experiences that shape your life</a:t>
          </a:r>
          <a:endParaRPr lang="sr-Latn-RS" sz="1400" kern="1200" dirty="0">
            <a:latin typeface="Georgia" panose="02040502050405020303" pitchFamily="18" charset="0"/>
          </a:endParaRPr>
        </a:p>
      </dsp:txBody>
      <dsp:txXfrm>
        <a:off x="623" y="326807"/>
        <a:ext cx="2431632" cy="1458979"/>
      </dsp:txXfrm>
    </dsp:sp>
    <dsp:sp modelId="{4925C9A6-7BAC-475C-A979-838BD2BE923D}">
      <dsp:nvSpPr>
        <dsp:cNvPr id="0" name=""/>
        <dsp:cNvSpPr/>
      </dsp:nvSpPr>
      <dsp:spPr>
        <a:xfrm>
          <a:off x="2675419" y="326807"/>
          <a:ext cx="2431632" cy="145897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kern="1200" dirty="0">
              <a:latin typeface="Georgia" panose="02040502050405020303" pitchFamily="18" charset="0"/>
            </a:rPr>
            <a:t>Puzzle – bringing different life experiences together into a whole</a:t>
          </a:r>
          <a:endParaRPr lang="sr-Latn-RS" sz="1400" kern="1200" dirty="0">
            <a:latin typeface="Georgia" panose="02040502050405020303" pitchFamily="18" charset="0"/>
          </a:endParaRPr>
        </a:p>
      </dsp:txBody>
      <dsp:txXfrm>
        <a:off x="2675419" y="326807"/>
        <a:ext cx="2431632" cy="1458979"/>
      </dsp:txXfrm>
    </dsp:sp>
    <dsp:sp modelId="{33792C78-9896-44FF-8A40-893A57EE9462}">
      <dsp:nvSpPr>
        <dsp:cNvPr id="0" name=""/>
        <dsp:cNvSpPr/>
      </dsp:nvSpPr>
      <dsp:spPr>
        <a:xfrm>
          <a:off x="623" y="2028950"/>
          <a:ext cx="2431632" cy="145897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kern="1200" dirty="0">
              <a:latin typeface="Georgia" panose="02040502050405020303" pitchFamily="18" charset="0"/>
            </a:rPr>
            <a:t>Stage – a space and setting through which you explore different roles and perspectives in your life</a:t>
          </a:r>
          <a:endParaRPr lang="sr-Latn-RS" sz="1400" kern="1200" dirty="0">
            <a:latin typeface="Georgia" panose="02040502050405020303" pitchFamily="18" charset="0"/>
          </a:endParaRPr>
        </a:p>
      </dsp:txBody>
      <dsp:txXfrm>
        <a:off x="623" y="2028950"/>
        <a:ext cx="2431632" cy="1458979"/>
      </dsp:txXfrm>
    </dsp:sp>
    <dsp:sp modelId="{0EE21B94-DA2C-4A83-8D6E-3C7772470821}">
      <dsp:nvSpPr>
        <dsp:cNvPr id="0" name=""/>
        <dsp:cNvSpPr/>
      </dsp:nvSpPr>
      <dsp:spPr>
        <a:xfrm>
          <a:off x="2675419" y="2028950"/>
          <a:ext cx="2431632" cy="145897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kern="1200" dirty="0">
              <a:latin typeface="Georgia" panose="02040502050405020303" pitchFamily="18" charset="0"/>
            </a:rPr>
            <a:t>Phoenix – personal transformation and renewal through new experiences</a:t>
          </a:r>
          <a:endParaRPr lang="sr-Latn-RS" sz="1400" kern="1200" dirty="0">
            <a:latin typeface="Georgia" panose="02040502050405020303" pitchFamily="18" charset="0"/>
          </a:endParaRPr>
        </a:p>
      </dsp:txBody>
      <dsp:txXfrm>
        <a:off x="2675419" y="2028950"/>
        <a:ext cx="2431632" cy="1458979"/>
      </dsp:txXfrm>
    </dsp:sp>
    <dsp:sp modelId="{26427C1A-F7DA-49F7-B0C7-344AA3B705A6}">
      <dsp:nvSpPr>
        <dsp:cNvPr id="0" name=""/>
        <dsp:cNvSpPr/>
      </dsp:nvSpPr>
      <dsp:spPr>
        <a:xfrm>
          <a:off x="623" y="3731092"/>
          <a:ext cx="2431632" cy="145897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kern="1200" dirty="0">
              <a:latin typeface="Georgia" panose="02040502050405020303" pitchFamily="18" charset="0"/>
            </a:rPr>
            <a:t>Telescope – gaining a broader perspective and deeper insight into your own life</a:t>
          </a:r>
          <a:endParaRPr lang="sr-Latn-RS" sz="1400" kern="1200" dirty="0">
            <a:latin typeface="Georgia" panose="02040502050405020303" pitchFamily="18" charset="0"/>
          </a:endParaRPr>
        </a:p>
      </dsp:txBody>
      <dsp:txXfrm>
        <a:off x="623" y="3731092"/>
        <a:ext cx="2431632" cy="1458979"/>
      </dsp:txXfrm>
    </dsp:sp>
    <dsp:sp modelId="{9C2A7F01-7967-49E7-B3AB-D22A99FAB6B2}">
      <dsp:nvSpPr>
        <dsp:cNvPr id="0" name=""/>
        <dsp:cNvSpPr/>
      </dsp:nvSpPr>
      <dsp:spPr>
        <a:xfrm>
          <a:off x="2675419" y="3731092"/>
          <a:ext cx="2431632" cy="145897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kern="1200" dirty="0">
              <a:latin typeface="Georgia" panose="02040502050405020303" pitchFamily="18" charset="0"/>
            </a:rPr>
            <a:t>Other</a:t>
          </a:r>
          <a:r>
            <a:rPr lang="sr-Latn-RS" sz="1400" kern="1200" dirty="0">
              <a:latin typeface="Georgia" panose="02040502050405020303" pitchFamily="18" charset="0"/>
            </a:rPr>
            <a:t> </a:t>
          </a:r>
          <a:r>
            <a:rPr lang="en-US" sz="1400" kern="1200" dirty="0">
              <a:latin typeface="Georgia" panose="02040502050405020303" pitchFamily="18" charset="0"/>
            </a:rPr>
            <a:t>(please specify).</a:t>
          </a:r>
          <a:endParaRPr lang="sr-Latn-RS" sz="1400" kern="1200" dirty="0">
            <a:latin typeface="Georgia" panose="02040502050405020303" pitchFamily="18" charset="0"/>
          </a:endParaRPr>
        </a:p>
      </dsp:txBody>
      <dsp:txXfrm>
        <a:off x="2675419" y="3731092"/>
        <a:ext cx="2431632" cy="1458979"/>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sr-Latn-RS"/>
          </a:p>
        </p:txBody>
      </p:sp>
      <p:sp>
        <p:nvSpPr>
          <p:cNvPr id="3" name="Date Placeholder 2"/>
          <p:cNvSpPr>
            <a:spLocks noGrp="1"/>
          </p:cNvSpPr>
          <p:nvPr>
            <p:ph type="dt" sz="quarter" idx="1"/>
          </p:nvPr>
        </p:nvSpPr>
        <p:spPr>
          <a:xfrm>
            <a:off x="3850443" y="0"/>
            <a:ext cx="2945659" cy="498135"/>
          </a:xfrm>
          <a:prstGeom prst="rect">
            <a:avLst/>
          </a:prstGeom>
        </p:spPr>
        <p:txBody>
          <a:bodyPr vert="horz" lIns="91440" tIns="45720" rIns="91440" bIns="45720" rtlCol="0"/>
          <a:lstStyle>
            <a:lvl1pPr algn="r">
              <a:defRPr sz="1200"/>
            </a:lvl1pPr>
          </a:lstStyle>
          <a:p>
            <a:fld id="{5F7544B8-6BE6-4782-A3E3-2AD6460FCCBB}" type="datetimeFigureOut">
              <a:rPr lang="sr-Latn-RS" smtClean="0"/>
              <a:t>24.3.2026.</a:t>
            </a:fld>
            <a:endParaRPr lang="sr-Latn-RS"/>
          </a:p>
        </p:txBody>
      </p:sp>
      <p:sp>
        <p:nvSpPr>
          <p:cNvPr id="4" name="Footer Placeholder 3"/>
          <p:cNvSpPr>
            <a:spLocks noGrp="1"/>
          </p:cNvSpPr>
          <p:nvPr>
            <p:ph type="ftr" sz="quarter" idx="2"/>
          </p:nvPr>
        </p:nvSpPr>
        <p:spPr>
          <a:xfrm>
            <a:off x="0" y="9430091"/>
            <a:ext cx="2945659" cy="498134"/>
          </a:xfrm>
          <a:prstGeom prst="rect">
            <a:avLst/>
          </a:prstGeom>
        </p:spPr>
        <p:txBody>
          <a:bodyPr vert="horz" lIns="91440" tIns="45720" rIns="91440" bIns="45720" rtlCol="0" anchor="b"/>
          <a:lstStyle>
            <a:lvl1pPr algn="l">
              <a:defRPr sz="1200"/>
            </a:lvl1pPr>
          </a:lstStyle>
          <a:p>
            <a:endParaRPr lang="sr-Latn-RS"/>
          </a:p>
        </p:txBody>
      </p:sp>
      <p:sp>
        <p:nvSpPr>
          <p:cNvPr id="5" name="Slide Number Placeholder 4"/>
          <p:cNvSpPr>
            <a:spLocks noGrp="1"/>
          </p:cNvSpPr>
          <p:nvPr>
            <p:ph type="sldNum" sz="quarter" idx="3"/>
          </p:nvPr>
        </p:nvSpPr>
        <p:spPr>
          <a:xfrm>
            <a:off x="3850443" y="9430091"/>
            <a:ext cx="2945659" cy="498134"/>
          </a:xfrm>
          <a:prstGeom prst="rect">
            <a:avLst/>
          </a:prstGeom>
        </p:spPr>
        <p:txBody>
          <a:bodyPr vert="horz" lIns="91440" tIns="45720" rIns="91440" bIns="45720" rtlCol="0" anchor="b"/>
          <a:lstStyle>
            <a:lvl1pPr algn="r">
              <a:defRPr sz="1200"/>
            </a:lvl1pPr>
          </a:lstStyle>
          <a:p>
            <a:fld id="{5B9FF914-4C86-43DE-A41D-BAA5875FBAD7}" type="slidenum">
              <a:rPr lang="sr-Latn-RS" smtClean="0"/>
              <a:t>‹#›</a:t>
            </a:fld>
            <a:endParaRPr lang="sr-Latn-RS"/>
          </a:p>
        </p:txBody>
      </p:sp>
    </p:spTree>
    <p:extLst>
      <p:ext uri="{BB962C8B-B14F-4D97-AF65-F5344CB8AC3E}">
        <p14:creationId xmlns:p14="http://schemas.microsoft.com/office/powerpoint/2010/main" val="227087071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sr-Latn-RS"/>
          </a:p>
        </p:txBody>
      </p:sp>
      <p:sp>
        <p:nvSpPr>
          <p:cNvPr id="3" name="Date Placehold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B3943B10-6C06-4FF9-B037-B3530DDA641D}" type="datetimeFigureOut">
              <a:rPr lang="sr-Latn-RS" smtClean="0"/>
              <a:t>24.3.2026.</a:t>
            </a:fld>
            <a:endParaRPr lang="sr-Latn-RS"/>
          </a:p>
        </p:txBody>
      </p:sp>
      <p:sp>
        <p:nvSpPr>
          <p:cNvPr id="4" name="Slide Image Placeholder 3"/>
          <p:cNvSpPr>
            <a:spLocks noGrp="1" noRot="1" noChangeAspect="1"/>
          </p:cNvSpPr>
          <p:nvPr>
            <p:ph type="sldImg" idx="2"/>
          </p:nvPr>
        </p:nvSpPr>
        <p:spPr>
          <a:xfrm>
            <a:off x="1165225" y="1241425"/>
            <a:ext cx="4467225" cy="3349625"/>
          </a:xfrm>
          <a:prstGeom prst="rect">
            <a:avLst/>
          </a:prstGeom>
          <a:noFill/>
          <a:ln w="12700">
            <a:solidFill>
              <a:prstClr val="black"/>
            </a:solidFill>
          </a:ln>
        </p:spPr>
        <p:txBody>
          <a:bodyPr vert="horz" lIns="91440" tIns="45720" rIns="91440" bIns="45720" rtlCol="0" anchor="ctr"/>
          <a:lstStyle/>
          <a:p>
            <a:endParaRPr lang="sr-Latn-RS"/>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r-Latn-RS"/>
          </a:p>
        </p:txBody>
      </p:sp>
      <p:sp>
        <p:nvSpPr>
          <p:cNvPr id="6" name="Footer Placehold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sr-Latn-RS"/>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D85F593E-2633-453B-B93A-43746752DD84}" type="slidenum">
              <a:rPr lang="sr-Latn-RS" smtClean="0"/>
              <a:t>‹#›</a:t>
            </a:fld>
            <a:endParaRPr lang="sr-Latn-RS"/>
          </a:p>
        </p:txBody>
      </p:sp>
    </p:spTree>
    <p:extLst>
      <p:ext uri="{BB962C8B-B14F-4D97-AF65-F5344CB8AC3E}">
        <p14:creationId xmlns:p14="http://schemas.microsoft.com/office/powerpoint/2010/main" val="358522880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1241425"/>
            <a:ext cx="4467225" cy="3349625"/>
          </a:xfrm>
        </p:spPr>
      </p:sp>
      <p:sp>
        <p:nvSpPr>
          <p:cNvPr id="3" name="Notes Placeholder 2"/>
          <p:cNvSpPr>
            <a:spLocks noGrp="1"/>
          </p:cNvSpPr>
          <p:nvPr>
            <p:ph type="body" idx="1"/>
          </p:nvPr>
        </p:nvSpPr>
        <p:spPr/>
        <p:txBody>
          <a:bodyPr/>
          <a:lstStyle/>
          <a:p>
            <a:endParaRPr lang="sr-Latn-RS"/>
          </a:p>
        </p:txBody>
      </p:sp>
      <p:sp>
        <p:nvSpPr>
          <p:cNvPr id="4" name="Slide Number Placeholder 3"/>
          <p:cNvSpPr>
            <a:spLocks noGrp="1"/>
          </p:cNvSpPr>
          <p:nvPr>
            <p:ph type="sldNum" sz="quarter" idx="10"/>
          </p:nvPr>
        </p:nvSpPr>
        <p:spPr/>
        <p:txBody>
          <a:bodyPr/>
          <a:lstStyle/>
          <a:p>
            <a:fld id="{D85F593E-2633-453B-B93A-43746752DD84}" type="slidenum">
              <a:rPr lang="sr-Latn-RS" smtClean="0"/>
              <a:t>1</a:t>
            </a:fld>
            <a:endParaRPr lang="sr-Latn-RS"/>
          </a:p>
        </p:txBody>
      </p:sp>
    </p:spTree>
    <p:extLst>
      <p:ext uri="{BB962C8B-B14F-4D97-AF65-F5344CB8AC3E}">
        <p14:creationId xmlns:p14="http://schemas.microsoft.com/office/powerpoint/2010/main" val="40734606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3cbab904397_0_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3cbab904397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6722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3cbab904397_0_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3cbab904397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40949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r-Latn-RS" dirty="0"/>
          </a:p>
        </p:txBody>
      </p:sp>
      <p:sp>
        <p:nvSpPr>
          <p:cNvPr id="4" name="Slide Number Placeholder 3"/>
          <p:cNvSpPr>
            <a:spLocks noGrp="1"/>
          </p:cNvSpPr>
          <p:nvPr>
            <p:ph type="sldNum" sz="quarter" idx="10"/>
          </p:nvPr>
        </p:nvSpPr>
        <p:spPr/>
        <p:txBody>
          <a:bodyPr/>
          <a:lstStyle/>
          <a:p>
            <a:fld id="{D85F593E-2633-453B-B93A-43746752DD84}" type="slidenum">
              <a:rPr lang="sr-Latn-RS" smtClean="0"/>
              <a:t>13</a:t>
            </a:fld>
            <a:endParaRPr lang="sr-Latn-RS"/>
          </a:p>
        </p:txBody>
      </p:sp>
    </p:spTree>
    <p:extLst>
      <p:ext uri="{BB962C8B-B14F-4D97-AF65-F5344CB8AC3E}">
        <p14:creationId xmlns:p14="http://schemas.microsoft.com/office/powerpoint/2010/main" val="15851933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r-Latn-RS"/>
          </a:p>
        </p:txBody>
      </p:sp>
      <p:sp>
        <p:nvSpPr>
          <p:cNvPr id="4" name="Slide Number Placeholder 3"/>
          <p:cNvSpPr>
            <a:spLocks noGrp="1"/>
          </p:cNvSpPr>
          <p:nvPr>
            <p:ph type="sldNum" sz="quarter" idx="10"/>
          </p:nvPr>
        </p:nvSpPr>
        <p:spPr/>
        <p:txBody>
          <a:bodyPr/>
          <a:lstStyle/>
          <a:p>
            <a:fld id="{D85F593E-2633-453B-B93A-43746752DD84}" type="slidenum">
              <a:rPr lang="sr-Latn-RS" smtClean="0"/>
              <a:t>17</a:t>
            </a:fld>
            <a:endParaRPr lang="sr-Latn-RS"/>
          </a:p>
        </p:txBody>
      </p:sp>
    </p:spTree>
    <p:extLst>
      <p:ext uri="{BB962C8B-B14F-4D97-AF65-F5344CB8AC3E}">
        <p14:creationId xmlns:p14="http://schemas.microsoft.com/office/powerpoint/2010/main" val="42259945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ctrTitle"/>
          </p:nvPr>
        </p:nvSpPr>
        <p:spPr>
          <a:xfrm>
            <a:off x="914400" y="1803405"/>
            <a:ext cx="73152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914400" y="3632201"/>
            <a:ext cx="73152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5932170" y="4323845"/>
            <a:ext cx="2297429" cy="365125"/>
          </a:xfrm>
        </p:spPr>
        <p:txBody>
          <a:bodyPr/>
          <a:lstStyle/>
          <a:p>
            <a:pPr>
              <a:defRPr/>
            </a:pPr>
            <a:fld id="{861618B8-7544-4405-819C-65AC4C30CD76}" type="datetime1">
              <a:rPr lang="en-US" smtClean="0"/>
              <a:t>3/24/2026</a:t>
            </a:fld>
            <a:endParaRPr lang="en-US"/>
          </a:p>
        </p:txBody>
      </p:sp>
      <p:sp>
        <p:nvSpPr>
          <p:cNvPr id="5" name="Footer Placeholder 4"/>
          <p:cNvSpPr>
            <a:spLocks noGrp="1"/>
          </p:cNvSpPr>
          <p:nvPr>
            <p:ph type="ftr" sz="quarter" idx="11"/>
          </p:nvPr>
        </p:nvSpPr>
        <p:spPr>
          <a:xfrm>
            <a:off x="914400" y="4323846"/>
            <a:ext cx="4880610" cy="365125"/>
          </a:xfrm>
        </p:spPr>
        <p:txBody>
          <a:bodyPr/>
          <a:lstStyle/>
          <a:p>
            <a:pPr>
              <a:defRPr/>
            </a:pPr>
            <a:endParaRPr lang="en-US"/>
          </a:p>
        </p:txBody>
      </p:sp>
      <p:sp>
        <p:nvSpPr>
          <p:cNvPr id="6" name="Slide Number Placeholder 5"/>
          <p:cNvSpPr>
            <a:spLocks noGrp="1"/>
          </p:cNvSpPr>
          <p:nvPr>
            <p:ph type="sldNum" sz="quarter" idx="12"/>
          </p:nvPr>
        </p:nvSpPr>
        <p:spPr>
          <a:xfrm>
            <a:off x="6057900" y="1430867"/>
            <a:ext cx="2171700" cy="365125"/>
          </a:xfrm>
        </p:spPr>
        <p:txBody>
          <a:bodyPr/>
          <a:lstStyle/>
          <a:p>
            <a:fld id="{95526274-E5C6-4A22-8849-DD4E300C67FB}" type="slidenum">
              <a:rPr lang="en-US" altLang="sr-Latn-RS" smtClean="0"/>
              <a:pPr/>
              <a:t>‹#›</a:t>
            </a:fld>
            <a:endParaRPr lang="en-US" altLang="sr-Latn-RS"/>
          </a:p>
        </p:txBody>
      </p:sp>
    </p:spTree>
    <p:extLst>
      <p:ext uri="{BB962C8B-B14F-4D97-AF65-F5344CB8AC3E}">
        <p14:creationId xmlns:p14="http://schemas.microsoft.com/office/powerpoint/2010/main" val="2674579830"/>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55" y="4697361"/>
            <a:ext cx="7956482"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94355" y="977035"/>
            <a:ext cx="7950260" cy="340697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94360" y="5516716"/>
            <a:ext cx="7955280" cy="746924"/>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8900D250-47EE-446B-9FCC-59B1B6FA79DB}" type="datetime1">
              <a:rPr lang="en-US" smtClean="0"/>
              <a:t>3/24/2026</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4364E10D-148D-4C82-A4C6-F80B1B932350}" type="slidenum">
              <a:rPr lang="en-US" altLang="sr-Latn-RS" smtClean="0"/>
              <a:pPr/>
              <a:t>‹#›</a:t>
            </a:fld>
            <a:endParaRPr lang="en-US" altLang="sr-Latn-RS"/>
          </a:p>
        </p:txBody>
      </p:sp>
    </p:spTree>
    <p:extLst>
      <p:ext uri="{BB962C8B-B14F-4D97-AF65-F5344CB8AC3E}">
        <p14:creationId xmlns:p14="http://schemas.microsoft.com/office/powerpoint/2010/main" val="2953761235"/>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594360" y="753533"/>
            <a:ext cx="795528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800" y="3649134"/>
            <a:ext cx="7772400" cy="1330852"/>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5562176" y="381001"/>
            <a:ext cx="2183130" cy="365125"/>
          </a:xfrm>
        </p:spPr>
        <p:txBody>
          <a:bodyPr/>
          <a:lstStyle>
            <a:lvl1pPr algn="r">
              <a:defRPr/>
            </a:lvl1pPr>
          </a:lstStyle>
          <a:p>
            <a:pPr>
              <a:defRPr/>
            </a:pPr>
            <a:fld id="{5956F1FD-FBF2-46AF-A189-7D6B8EFBFF51}" type="datetime1">
              <a:rPr lang="en-US" smtClean="0"/>
              <a:t>3/24/2026</a:t>
            </a:fld>
            <a:endParaRPr lang="en-US"/>
          </a:p>
        </p:txBody>
      </p:sp>
      <p:sp>
        <p:nvSpPr>
          <p:cNvPr id="6" name="Footer Placeholder 5"/>
          <p:cNvSpPr>
            <a:spLocks noGrp="1"/>
          </p:cNvSpPr>
          <p:nvPr>
            <p:ph type="ftr" sz="quarter" idx="11"/>
          </p:nvPr>
        </p:nvSpPr>
        <p:spPr>
          <a:xfrm>
            <a:off x="594360" y="381001"/>
            <a:ext cx="4830656" cy="365125"/>
          </a:xfrm>
        </p:spPr>
        <p:txBody>
          <a:bodyPr/>
          <a:lstStyle/>
          <a:p>
            <a:pPr>
              <a:defRPr/>
            </a:pPr>
            <a:endParaRPr lang="en-US"/>
          </a:p>
        </p:txBody>
      </p:sp>
      <p:sp>
        <p:nvSpPr>
          <p:cNvPr id="7" name="Slide Number Placeholder 6"/>
          <p:cNvSpPr>
            <a:spLocks noGrp="1"/>
          </p:cNvSpPr>
          <p:nvPr>
            <p:ph type="sldNum" sz="quarter" idx="12"/>
          </p:nvPr>
        </p:nvSpPr>
        <p:spPr>
          <a:xfrm>
            <a:off x="7882466" y="381001"/>
            <a:ext cx="667174" cy="365125"/>
          </a:xfrm>
        </p:spPr>
        <p:txBody>
          <a:bodyPr/>
          <a:lstStyle/>
          <a:p>
            <a:fld id="{34F7CA6C-38A9-40D7-BB8C-066617E3C974}" type="slidenum">
              <a:rPr lang="en-US" altLang="sr-Latn-RS" smtClean="0"/>
              <a:pPr/>
              <a:t>‹#›</a:t>
            </a:fld>
            <a:endParaRPr lang="en-US" altLang="sr-Latn-RS"/>
          </a:p>
        </p:txBody>
      </p:sp>
    </p:spTree>
    <p:extLst>
      <p:ext uri="{BB962C8B-B14F-4D97-AF65-F5344CB8AC3E}">
        <p14:creationId xmlns:p14="http://schemas.microsoft.com/office/powerpoint/2010/main" val="3008457969"/>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5" name="Picture 14"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768351" y="753534"/>
            <a:ext cx="7613650" cy="2756234"/>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977899" y="3509768"/>
            <a:ext cx="7194552"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800" y="4174597"/>
            <a:ext cx="7778752" cy="821265"/>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5562176" y="381001"/>
            <a:ext cx="2183130" cy="365125"/>
          </a:xfrm>
        </p:spPr>
        <p:txBody>
          <a:bodyPr/>
          <a:lstStyle>
            <a:lvl1pPr algn="r">
              <a:defRPr/>
            </a:lvl1pPr>
          </a:lstStyle>
          <a:p>
            <a:pPr>
              <a:defRPr/>
            </a:pPr>
            <a:fld id="{D3C89C70-DDF0-4E57-B270-988EF7830CC2}" type="datetime1">
              <a:rPr lang="en-US" smtClean="0"/>
              <a:t>3/24/2026</a:t>
            </a:fld>
            <a:endParaRPr lang="en-US"/>
          </a:p>
        </p:txBody>
      </p:sp>
      <p:sp>
        <p:nvSpPr>
          <p:cNvPr id="6" name="Footer Placeholder 5"/>
          <p:cNvSpPr>
            <a:spLocks noGrp="1"/>
          </p:cNvSpPr>
          <p:nvPr>
            <p:ph type="ftr" sz="quarter" idx="11"/>
          </p:nvPr>
        </p:nvSpPr>
        <p:spPr>
          <a:xfrm>
            <a:off x="594360" y="379438"/>
            <a:ext cx="4830656" cy="365125"/>
          </a:xfrm>
        </p:spPr>
        <p:txBody>
          <a:bodyPr/>
          <a:lstStyle/>
          <a:p>
            <a:pPr>
              <a:defRPr/>
            </a:pPr>
            <a:endParaRPr lang="en-US"/>
          </a:p>
        </p:txBody>
      </p:sp>
      <p:sp>
        <p:nvSpPr>
          <p:cNvPr id="7" name="Slide Number Placeholder 6"/>
          <p:cNvSpPr>
            <a:spLocks noGrp="1"/>
          </p:cNvSpPr>
          <p:nvPr>
            <p:ph type="sldNum" sz="quarter" idx="12"/>
          </p:nvPr>
        </p:nvSpPr>
        <p:spPr>
          <a:xfrm>
            <a:off x="7882466" y="381001"/>
            <a:ext cx="667174" cy="365125"/>
          </a:xfrm>
        </p:spPr>
        <p:txBody>
          <a:bodyPr/>
          <a:lstStyle/>
          <a:p>
            <a:fld id="{A6B6DEAA-AD1D-4DC7-9CA7-E8F1939C2663}" type="slidenum">
              <a:rPr lang="en-US" altLang="sr-Latn-RS" smtClean="0"/>
              <a:pPr/>
              <a:t>‹#›</a:t>
            </a:fld>
            <a:endParaRPr lang="en-US" altLang="sr-Latn-RS"/>
          </a:p>
        </p:txBody>
      </p:sp>
      <p:sp>
        <p:nvSpPr>
          <p:cNvPr id="13" name="TextBox 12"/>
          <p:cNvSpPr txBox="1"/>
          <p:nvPr/>
        </p:nvSpPr>
        <p:spPr>
          <a:xfrm>
            <a:off x="231458" y="80772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8146733" y="302133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396974641"/>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685800" y="1124702"/>
            <a:ext cx="7774782"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792" y="3648316"/>
            <a:ext cx="7773608"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5562176" y="378884"/>
            <a:ext cx="2183130" cy="365125"/>
          </a:xfrm>
        </p:spPr>
        <p:txBody>
          <a:bodyPr/>
          <a:lstStyle>
            <a:lvl1pPr algn="r">
              <a:defRPr/>
            </a:lvl1pPr>
          </a:lstStyle>
          <a:p>
            <a:pPr>
              <a:defRPr/>
            </a:pPr>
            <a:fld id="{8E2BCFDD-1D31-47B9-9372-B7CF5BF6F0A8}" type="datetime1">
              <a:rPr lang="en-US" smtClean="0"/>
              <a:t>3/24/2026</a:t>
            </a:fld>
            <a:endParaRPr lang="en-US"/>
          </a:p>
        </p:txBody>
      </p:sp>
      <p:sp>
        <p:nvSpPr>
          <p:cNvPr id="6" name="Footer Placeholder 5"/>
          <p:cNvSpPr>
            <a:spLocks noGrp="1"/>
          </p:cNvSpPr>
          <p:nvPr>
            <p:ph type="ftr" sz="quarter" idx="11"/>
          </p:nvPr>
        </p:nvSpPr>
        <p:spPr>
          <a:xfrm>
            <a:off x="594360" y="378884"/>
            <a:ext cx="4830656" cy="365125"/>
          </a:xfrm>
        </p:spPr>
        <p:txBody>
          <a:bodyPr/>
          <a:lstStyle/>
          <a:p>
            <a:pPr>
              <a:defRPr/>
            </a:pPr>
            <a:endParaRPr lang="en-US"/>
          </a:p>
        </p:txBody>
      </p:sp>
      <p:sp>
        <p:nvSpPr>
          <p:cNvPr id="7" name="Slide Number Placeholder 6"/>
          <p:cNvSpPr>
            <a:spLocks noGrp="1"/>
          </p:cNvSpPr>
          <p:nvPr>
            <p:ph type="sldNum" sz="quarter" idx="12"/>
          </p:nvPr>
        </p:nvSpPr>
        <p:spPr>
          <a:xfrm>
            <a:off x="7882466" y="381001"/>
            <a:ext cx="667174" cy="365125"/>
          </a:xfrm>
        </p:spPr>
        <p:txBody>
          <a:bodyPr/>
          <a:lstStyle/>
          <a:p>
            <a:fld id="{4CC25470-265E-4DA7-9732-08B4BC7CCB71}" type="slidenum">
              <a:rPr lang="en-US" altLang="sr-Latn-RS" smtClean="0"/>
              <a:pPr/>
              <a:t>‹#›</a:t>
            </a:fld>
            <a:endParaRPr lang="en-US" altLang="sr-Latn-RS"/>
          </a:p>
        </p:txBody>
      </p:sp>
    </p:spTree>
    <p:extLst>
      <p:ext uri="{BB962C8B-B14F-4D97-AF65-F5344CB8AC3E}">
        <p14:creationId xmlns:p14="http://schemas.microsoft.com/office/powerpoint/2010/main" val="641173731"/>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171701" y="762000"/>
            <a:ext cx="637793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594361" y="2202080"/>
            <a:ext cx="2560320"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594360" y="2904564"/>
            <a:ext cx="2560320" cy="335907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302237" y="2201333"/>
            <a:ext cx="2560320"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300781" y="2904068"/>
            <a:ext cx="2560320" cy="335957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5989319" y="2192866"/>
            <a:ext cx="2560320"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5989320" y="2904564"/>
            <a:ext cx="2560320" cy="335907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pPr>
              <a:defRPr/>
            </a:pPr>
            <a:fld id="{79E71DF1-002B-41F3-BE8A-70E37B27217A}" type="datetime1">
              <a:rPr lang="en-US" smtClean="0"/>
              <a:t>3/24/2026</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8DCB99C2-1800-4758-B026-49CD710D7A7B}" type="slidenum">
              <a:rPr lang="en-US" altLang="sr-Latn-RS" smtClean="0"/>
              <a:pPr/>
              <a:t>‹#›</a:t>
            </a:fld>
            <a:endParaRPr lang="en-US" altLang="sr-Latn-RS"/>
          </a:p>
        </p:txBody>
      </p:sp>
    </p:spTree>
    <p:extLst>
      <p:ext uri="{BB962C8B-B14F-4D97-AF65-F5344CB8AC3E}">
        <p14:creationId xmlns:p14="http://schemas.microsoft.com/office/powerpoint/2010/main" val="768084457"/>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171702" y="762000"/>
            <a:ext cx="6381984"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594360" y="4113340"/>
            <a:ext cx="256032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594360" y="2331720"/>
            <a:ext cx="2560320" cy="15073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594360" y="4796103"/>
            <a:ext cx="256032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291873" y="4113340"/>
            <a:ext cx="256032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291872" y="2331720"/>
            <a:ext cx="2560320" cy="1509862"/>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290858" y="4796102"/>
            <a:ext cx="256032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5993365" y="4113340"/>
            <a:ext cx="256032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5993364" y="2331721"/>
            <a:ext cx="2560320" cy="1508919"/>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993272" y="4796100"/>
            <a:ext cx="256032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pPr>
              <a:defRPr/>
            </a:pPr>
            <a:fld id="{34ECCBCA-6BCC-493E-9B85-39AAC038F484}" type="datetime1">
              <a:rPr lang="en-US" smtClean="0"/>
              <a:t>3/24/2026</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888A5E4A-ACB8-4A17-B64B-E687465B5F09}" type="slidenum">
              <a:rPr lang="en-US" altLang="sr-Latn-RS" smtClean="0"/>
              <a:pPr/>
              <a:t>‹#›</a:t>
            </a:fld>
            <a:endParaRPr lang="en-US" altLang="sr-Latn-RS"/>
          </a:p>
        </p:txBody>
      </p:sp>
    </p:spTree>
    <p:extLst>
      <p:ext uri="{BB962C8B-B14F-4D97-AF65-F5344CB8AC3E}">
        <p14:creationId xmlns:p14="http://schemas.microsoft.com/office/powerpoint/2010/main" val="1281434357"/>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594360" y="2194560"/>
            <a:ext cx="7955280" cy="40690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C709FAAF-3CC6-46F1-B675-2D46BF336C83}" type="datetime1">
              <a:rPr lang="en-US" smtClean="0"/>
              <a:t>3/24/2026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BC5BBAE3-29B8-4858-91C5-CE124EE2B090}" type="slidenum">
              <a:rPr lang="en-US" altLang="sr-Latn-RS" smtClean="0"/>
              <a:pPr/>
              <a:t>‹#›</a:t>
            </a:fld>
            <a:endParaRPr lang="en-US" altLang="sr-Latn-RS"/>
          </a:p>
        </p:txBody>
      </p:sp>
    </p:spTree>
    <p:extLst>
      <p:ext uri="{BB962C8B-B14F-4D97-AF65-F5344CB8AC3E}">
        <p14:creationId xmlns:p14="http://schemas.microsoft.com/office/powerpoint/2010/main" val="3676070021"/>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Vertical Title 1"/>
          <p:cNvSpPr>
            <a:spLocks noGrp="1"/>
          </p:cNvSpPr>
          <p:nvPr>
            <p:ph type="title" orient="vert"/>
          </p:nvPr>
        </p:nvSpPr>
        <p:spPr>
          <a:xfrm>
            <a:off x="7006590" y="747183"/>
            <a:ext cx="1543050" cy="4248675"/>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94360" y="746126"/>
            <a:ext cx="6278035" cy="424973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562176" y="381001"/>
            <a:ext cx="2183130" cy="365125"/>
          </a:xfrm>
        </p:spPr>
        <p:txBody>
          <a:bodyPr/>
          <a:lstStyle>
            <a:lvl1pPr algn="r">
              <a:defRPr/>
            </a:lvl1pPr>
          </a:lstStyle>
          <a:p>
            <a:pPr>
              <a:defRPr/>
            </a:pPr>
            <a:fld id="{E2E1136A-9220-45EE-A91A-C4C8C3371C8C}" type="datetime1">
              <a:rPr lang="en-US" smtClean="0"/>
              <a:t>3/24/2026</a:t>
            </a:fld>
            <a:endParaRPr lang="en-US"/>
          </a:p>
        </p:txBody>
      </p:sp>
      <p:sp>
        <p:nvSpPr>
          <p:cNvPr id="5" name="Footer Placeholder 4"/>
          <p:cNvSpPr>
            <a:spLocks noGrp="1"/>
          </p:cNvSpPr>
          <p:nvPr>
            <p:ph type="ftr" sz="quarter" idx="11"/>
          </p:nvPr>
        </p:nvSpPr>
        <p:spPr>
          <a:xfrm>
            <a:off x="594360" y="381001"/>
            <a:ext cx="4830656" cy="365125"/>
          </a:xfrm>
        </p:spPr>
        <p:txBody>
          <a:bodyPr/>
          <a:lstStyle/>
          <a:p>
            <a:pPr>
              <a:defRPr/>
            </a:pPr>
            <a:endParaRPr lang="en-US"/>
          </a:p>
        </p:txBody>
      </p:sp>
      <p:sp>
        <p:nvSpPr>
          <p:cNvPr id="6" name="Slide Number Placeholder 5"/>
          <p:cNvSpPr>
            <a:spLocks noGrp="1"/>
          </p:cNvSpPr>
          <p:nvPr>
            <p:ph type="sldNum" sz="quarter" idx="12"/>
          </p:nvPr>
        </p:nvSpPr>
        <p:spPr>
          <a:xfrm>
            <a:off x="7882466" y="381001"/>
            <a:ext cx="667174" cy="365125"/>
          </a:xfrm>
        </p:spPr>
        <p:txBody>
          <a:bodyPr/>
          <a:lstStyle/>
          <a:p>
            <a:fld id="{7A229670-65DD-489E-A217-E3D92C5D2667}" type="slidenum">
              <a:rPr lang="en-US" altLang="sr-Latn-RS" smtClean="0"/>
              <a:pPr/>
              <a:t>‹#›</a:t>
            </a:fld>
            <a:endParaRPr lang="en-US" altLang="sr-Latn-RS"/>
          </a:p>
        </p:txBody>
      </p:sp>
    </p:spTree>
    <p:extLst>
      <p:ext uri="{BB962C8B-B14F-4D97-AF65-F5344CB8AC3E}">
        <p14:creationId xmlns:p14="http://schemas.microsoft.com/office/powerpoint/2010/main" val="178201327"/>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737433"/>
            <a:ext cx="40452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965433"/>
            <a:ext cx="3837000" cy="4926800"/>
          </a:xfrm>
          <a:prstGeom prst="rect">
            <a:avLst/>
          </a:prstGeom>
        </p:spPr>
        <p:txBody>
          <a:bodyPr spcFirstLastPara="1" wrap="square" lIns="91425" tIns="91425" rIns="91425" bIns="91425" anchor="ctr" anchorCtr="0">
            <a:normAutofit/>
          </a:bodyPr>
          <a:lstStyle>
            <a:lvl1pPr marL="457189" lvl="0" indent="-342891">
              <a:spcBef>
                <a:spcPts val="0"/>
              </a:spcBef>
              <a:spcAft>
                <a:spcPts val="0"/>
              </a:spcAft>
              <a:buSzPts val="1800"/>
              <a:buChar char="●"/>
              <a:defRPr/>
            </a:lvl1pPr>
            <a:lvl2pPr marL="914377" lvl="1" indent="-317492">
              <a:spcBef>
                <a:spcPts val="0"/>
              </a:spcBef>
              <a:spcAft>
                <a:spcPts val="0"/>
              </a:spcAft>
              <a:buSzPts val="1400"/>
              <a:buChar char="○"/>
              <a:defRPr/>
            </a:lvl2pPr>
            <a:lvl3pPr marL="1371566" lvl="2" indent="-317492">
              <a:spcBef>
                <a:spcPts val="0"/>
              </a:spcBef>
              <a:spcAft>
                <a:spcPts val="0"/>
              </a:spcAft>
              <a:buSzPts val="1400"/>
              <a:buChar char="■"/>
              <a:defRPr/>
            </a:lvl3pPr>
            <a:lvl4pPr marL="1828754" lvl="3" indent="-317492">
              <a:spcBef>
                <a:spcPts val="0"/>
              </a:spcBef>
              <a:spcAft>
                <a:spcPts val="0"/>
              </a:spcAft>
              <a:buSzPts val="1400"/>
              <a:buChar char="●"/>
              <a:defRPr/>
            </a:lvl4pPr>
            <a:lvl5pPr marL="2285943" lvl="4" indent="-317492">
              <a:spcBef>
                <a:spcPts val="0"/>
              </a:spcBef>
              <a:spcAft>
                <a:spcPts val="0"/>
              </a:spcAft>
              <a:buSzPts val="1400"/>
              <a:buChar char="○"/>
              <a:defRPr/>
            </a:lvl5pPr>
            <a:lvl6pPr marL="2743131" lvl="5" indent="-317492">
              <a:spcBef>
                <a:spcPts val="0"/>
              </a:spcBef>
              <a:spcAft>
                <a:spcPts val="0"/>
              </a:spcAft>
              <a:buSzPts val="1400"/>
              <a:buChar char="■"/>
              <a:defRPr/>
            </a:lvl6pPr>
            <a:lvl7pPr marL="3200320" lvl="6" indent="-317492">
              <a:spcBef>
                <a:spcPts val="0"/>
              </a:spcBef>
              <a:spcAft>
                <a:spcPts val="0"/>
              </a:spcAft>
              <a:buSzPts val="1400"/>
              <a:buChar char="●"/>
              <a:defRPr/>
            </a:lvl7pPr>
            <a:lvl8pPr marL="3657509" lvl="7" indent="-317492">
              <a:spcBef>
                <a:spcPts val="0"/>
              </a:spcBef>
              <a:spcAft>
                <a:spcPts val="0"/>
              </a:spcAft>
              <a:buSzPts val="1400"/>
              <a:buChar char="○"/>
              <a:defRPr/>
            </a:lvl8pPr>
            <a:lvl9pPr marL="4114697" lvl="8" indent="-317492">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4078827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CEBAC60A-DF06-4730-9E27-C99C6D55EFA6}" type="datetime1">
              <a:rPr lang="en-US" smtClean="0"/>
              <a:t>3/24/2026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7A5E39E7-C774-4F4F-B106-6F7F4FCC1C72}" type="slidenum">
              <a:rPr lang="en-US" altLang="sr-Latn-RS" smtClean="0"/>
              <a:pPr/>
              <a:t>‹#›</a:t>
            </a:fld>
            <a:endParaRPr lang="en-US" altLang="sr-Latn-RS"/>
          </a:p>
        </p:txBody>
      </p:sp>
    </p:spTree>
    <p:extLst>
      <p:ext uri="{BB962C8B-B14F-4D97-AF65-F5344CB8AC3E}">
        <p14:creationId xmlns:p14="http://schemas.microsoft.com/office/powerpoint/2010/main" val="874666757"/>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594360" y="753534"/>
            <a:ext cx="7955280"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594360" y="3641726"/>
            <a:ext cx="7955281" cy="1354134"/>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562176" y="381001"/>
            <a:ext cx="2183130" cy="365125"/>
          </a:xfrm>
        </p:spPr>
        <p:txBody>
          <a:bodyPr/>
          <a:lstStyle>
            <a:lvl1pPr algn="r">
              <a:defRPr/>
            </a:lvl1pPr>
          </a:lstStyle>
          <a:p>
            <a:pPr>
              <a:defRPr/>
            </a:pPr>
            <a:fld id="{D95C1246-9B24-4A7E-8178-F0C0A16DF1C2}" type="datetime1">
              <a:rPr lang="en-US" smtClean="0"/>
              <a:t>3/24/2026</a:t>
            </a:fld>
            <a:endParaRPr lang="en-US"/>
          </a:p>
        </p:txBody>
      </p:sp>
      <p:sp>
        <p:nvSpPr>
          <p:cNvPr id="5" name="Footer Placeholder 4"/>
          <p:cNvSpPr>
            <a:spLocks noGrp="1"/>
          </p:cNvSpPr>
          <p:nvPr>
            <p:ph type="ftr" sz="quarter" idx="11"/>
          </p:nvPr>
        </p:nvSpPr>
        <p:spPr>
          <a:xfrm>
            <a:off x="594360" y="381001"/>
            <a:ext cx="4830656" cy="365125"/>
          </a:xfrm>
        </p:spPr>
        <p:txBody>
          <a:bodyPr/>
          <a:lstStyle/>
          <a:p>
            <a:pPr>
              <a:defRPr/>
            </a:pPr>
            <a:endParaRPr lang="en-US"/>
          </a:p>
        </p:txBody>
      </p:sp>
      <p:sp>
        <p:nvSpPr>
          <p:cNvPr id="6" name="Slide Number Placeholder 5"/>
          <p:cNvSpPr>
            <a:spLocks noGrp="1"/>
          </p:cNvSpPr>
          <p:nvPr>
            <p:ph type="sldNum" sz="quarter" idx="12"/>
          </p:nvPr>
        </p:nvSpPr>
        <p:spPr>
          <a:xfrm>
            <a:off x="7882466" y="381001"/>
            <a:ext cx="667173" cy="365125"/>
          </a:xfrm>
        </p:spPr>
        <p:txBody>
          <a:bodyPr/>
          <a:lstStyle/>
          <a:p>
            <a:fld id="{C84723C8-D18B-41BE-A279-40895EABD4BF}" type="slidenum">
              <a:rPr lang="en-US" altLang="sr-Latn-RS" smtClean="0"/>
              <a:pPr/>
              <a:t>‹#›</a:t>
            </a:fld>
            <a:endParaRPr lang="en-US" altLang="sr-Latn-RS"/>
          </a:p>
        </p:txBody>
      </p:sp>
    </p:spTree>
    <p:extLst>
      <p:ext uri="{BB962C8B-B14F-4D97-AF65-F5344CB8AC3E}">
        <p14:creationId xmlns:p14="http://schemas.microsoft.com/office/powerpoint/2010/main" val="3127480962"/>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94360" y="2194560"/>
            <a:ext cx="3910579" cy="40690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2099" y="2194560"/>
            <a:ext cx="3907540" cy="40690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42E1075E-EFF3-45F8-BA4F-5CFD78A6F818}" type="datetime1">
              <a:rPr lang="en-US" smtClean="0"/>
              <a:t>3/24/2026</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5E90F305-902C-4170-9B17-4392C831A459}" type="slidenum">
              <a:rPr lang="en-US" altLang="sr-Latn-RS" smtClean="0"/>
              <a:pPr/>
              <a:t>‹#›</a:t>
            </a:fld>
            <a:endParaRPr lang="en-US" altLang="sr-Latn-RS"/>
          </a:p>
        </p:txBody>
      </p:sp>
    </p:spTree>
    <p:extLst>
      <p:ext uri="{BB962C8B-B14F-4D97-AF65-F5344CB8AC3E}">
        <p14:creationId xmlns:p14="http://schemas.microsoft.com/office/powerpoint/2010/main" val="1765252944"/>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71700" y="762000"/>
            <a:ext cx="637794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1279" y="2183802"/>
            <a:ext cx="3683659"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94359" y="3132667"/>
            <a:ext cx="3910579" cy="31309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69018" y="2183802"/>
            <a:ext cx="368062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2098" y="3132667"/>
            <a:ext cx="3907541" cy="31309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8BD32F3B-8C7F-4782-AA39-B63FCD6AB9ED}" type="datetime1">
              <a:rPr lang="en-US" smtClean="0"/>
              <a:t>3/24/2026</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6E28BCB9-3DDE-4FEC-90C8-17545AC09965}" type="slidenum">
              <a:rPr lang="en-US" altLang="sr-Latn-RS" smtClean="0"/>
              <a:pPr/>
              <a:t>‹#›</a:t>
            </a:fld>
            <a:endParaRPr lang="en-US" altLang="sr-Latn-RS"/>
          </a:p>
        </p:txBody>
      </p:sp>
    </p:spTree>
    <p:extLst>
      <p:ext uri="{BB962C8B-B14F-4D97-AF65-F5344CB8AC3E}">
        <p14:creationId xmlns:p14="http://schemas.microsoft.com/office/powerpoint/2010/main" val="2466578485"/>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7036D16B-50C4-47B4-8031-E9098C31C643}" type="datetime1">
              <a:rPr lang="en-US" smtClean="0"/>
              <a:t>3/24/2026</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F706CEEE-26C3-4C91-9F74-3E96E3A7FABA}" type="slidenum">
              <a:rPr lang="en-US" altLang="sr-Latn-RS" smtClean="0"/>
              <a:pPr/>
              <a:t>‹#›</a:t>
            </a:fld>
            <a:endParaRPr lang="en-US" altLang="sr-Latn-RS"/>
          </a:p>
        </p:txBody>
      </p:sp>
    </p:spTree>
    <p:extLst>
      <p:ext uri="{BB962C8B-B14F-4D97-AF65-F5344CB8AC3E}">
        <p14:creationId xmlns:p14="http://schemas.microsoft.com/office/powerpoint/2010/main" val="3285314211"/>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2B2F99CC-B0DB-4DAE-A153-0F2759696BFD}" type="datetime1">
              <a:rPr lang="en-US" smtClean="0"/>
              <a:t>3/24/2026</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fld id="{6E954F75-CFE9-4F67-BDAB-DAA4736B6196}" type="slidenum">
              <a:rPr lang="en-US" altLang="sr-Latn-RS" smtClean="0"/>
              <a:pPr/>
              <a:t>‹#›</a:t>
            </a:fld>
            <a:endParaRPr lang="en-US" altLang="sr-Latn-RS"/>
          </a:p>
        </p:txBody>
      </p:sp>
    </p:spTree>
    <p:extLst>
      <p:ext uri="{BB962C8B-B14F-4D97-AF65-F5344CB8AC3E}">
        <p14:creationId xmlns:p14="http://schemas.microsoft.com/office/powerpoint/2010/main" val="112173376"/>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60" y="1524000"/>
            <a:ext cx="30861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3886200" y="746760"/>
            <a:ext cx="4663440" cy="551688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94360" y="3124200"/>
            <a:ext cx="3086100" cy="31394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C4EDF3F8-E349-4315-832F-1E8DA150211F}" type="datetime1">
              <a:rPr lang="en-US" smtClean="0"/>
              <a:t>3/24/2026</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7AB9B3C2-20F4-4EC7-B771-ECBAC3E456D7}" type="slidenum">
              <a:rPr lang="en-US" altLang="sr-Latn-RS" smtClean="0"/>
              <a:pPr/>
              <a:t>‹#›</a:t>
            </a:fld>
            <a:endParaRPr lang="en-US" altLang="sr-Latn-RS"/>
          </a:p>
        </p:txBody>
      </p:sp>
    </p:spTree>
    <p:extLst>
      <p:ext uri="{BB962C8B-B14F-4D97-AF65-F5344CB8AC3E}">
        <p14:creationId xmlns:p14="http://schemas.microsoft.com/office/powerpoint/2010/main" val="1453336295"/>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60" y="1524000"/>
            <a:ext cx="407573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77524" y="751242"/>
            <a:ext cx="3674234" cy="5512398"/>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94360" y="3124200"/>
            <a:ext cx="4075730" cy="31394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0E1DC839-C4A1-4B0F-BF94-89A97F653F77}" type="datetime1">
              <a:rPr lang="en-US" smtClean="0"/>
              <a:t>3/24/2026</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24EED820-20AB-4A97-830F-06F0FFA7BC00}" type="slidenum">
              <a:rPr lang="en-US" altLang="sr-Latn-RS" smtClean="0"/>
              <a:pPr/>
              <a:t>‹#›</a:t>
            </a:fld>
            <a:endParaRPr lang="en-US" altLang="sr-Latn-RS"/>
          </a:p>
        </p:txBody>
      </p:sp>
    </p:spTree>
    <p:extLst>
      <p:ext uri="{BB962C8B-B14F-4D97-AF65-F5344CB8AC3E}">
        <p14:creationId xmlns:p14="http://schemas.microsoft.com/office/powerpoint/2010/main" val="420217820"/>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3-HD-TOP.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9144000" cy="1081088"/>
          </a:xfrm>
          <a:prstGeom prst="rect">
            <a:avLst/>
          </a:prstGeom>
        </p:spPr>
      </p:pic>
      <p:sp>
        <p:nvSpPr>
          <p:cNvPr id="2" name="Title Placeholder 1"/>
          <p:cNvSpPr>
            <a:spLocks noGrp="1"/>
          </p:cNvSpPr>
          <p:nvPr>
            <p:ph type="title"/>
          </p:nvPr>
        </p:nvSpPr>
        <p:spPr>
          <a:xfrm>
            <a:off x="2171700" y="764373"/>
            <a:ext cx="637794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94360" y="2194560"/>
            <a:ext cx="7955280" cy="40690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412230" y="6356351"/>
            <a:ext cx="213741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a:defRPr/>
            </a:pPr>
            <a:fld id="{B367BD3F-3D90-4DD5-AE2C-311D4E1DF718}" type="datetime1">
              <a:rPr lang="en-US" smtClean="0"/>
              <a:t>3/24/2026</a:t>
            </a:fld>
            <a:endParaRPr lang="en-US"/>
          </a:p>
        </p:txBody>
      </p:sp>
      <p:sp>
        <p:nvSpPr>
          <p:cNvPr id="5" name="Footer Placeholder 4"/>
          <p:cNvSpPr>
            <a:spLocks noGrp="1"/>
          </p:cNvSpPr>
          <p:nvPr>
            <p:ph type="ftr" sz="quarter" idx="3"/>
          </p:nvPr>
        </p:nvSpPr>
        <p:spPr>
          <a:xfrm>
            <a:off x="594360" y="6355846"/>
            <a:ext cx="5680710" cy="365125"/>
          </a:xfrm>
          <a:prstGeom prst="rect">
            <a:avLst/>
          </a:prstGeom>
        </p:spPr>
        <p:txBody>
          <a:bodyPr vert="horz" lIns="91440" tIns="45720" rIns="91440" bIns="45720" rtlCol="0" anchor="ctr"/>
          <a:lstStyle>
            <a:lvl1pPr algn="l">
              <a:defRPr sz="105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72250" y="381001"/>
            <a:ext cx="197739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10384114-6CF0-457B-B067-488A560FE65C}" type="slidenum">
              <a:rPr lang="en-US" altLang="sr-Latn-RS" smtClean="0"/>
              <a:pPr/>
              <a:t>‹#›</a:t>
            </a:fld>
            <a:endParaRPr lang="en-US" altLang="sr-Latn-RS"/>
          </a:p>
        </p:txBody>
      </p:sp>
    </p:spTree>
    <p:extLst>
      <p:ext uri="{BB962C8B-B14F-4D97-AF65-F5344CB8AC3E}">
        <p14:creationId xmlns:p14="http://schemas.microsoft.com/office/powerpoint/2010/main" val="1614656462"/>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 id="2147483945" r:id="rId12"/>
    <p:sldLayoutId id="2147483946" r:id="rId13"/>
    <p:sldLayoutId id="2147483947" r:id="rId14"/>
    <p:sldLayoutId id="2147483948" r:id="rId15"/>
    <p:sldLayoutId id="2147483949" r:id="rId16"/>
    <p:sldLayoutId id="2147483950" r:id="rId17"/>
    <p:sldLayoutId id="2147483951" r:id="rId18"/>
  </p:sldLayoutIdLst>
  <p:transition spd="slow">
    <p:fade/>
  </p:transition>
  <p:hf hdr="0" ftr="0" dt="0"/>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Layout" Target="../diagrams/layout4.xml"/><Relationship Id="rId7" Type="http://schemas.openxmlformats.org/officeDocument/2006/relationships/image" Target="../media/image32.png"/><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 Id="rId9"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jp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27.png"/><Relationship Id="rId2" Type="http://schemas.openxmlformats.org/officeDocument/2006/relationships/diagramData" Target="../diagrams/data5.xml"/><Relationship Id="rId1" Type="http://schemas.openxmlformats.org/officeDocument/2006/relationships/slideLayout" Target="../slideLayouts/slideLayout8.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27.png"/><Relationship Id="rId2" Type="http://schemas.openxmlformats.org/officeDocument/2006/relationships/diagramData" Target="../diagrams/data6.xml"/><Relationship Id="rId1" Type="http://schemas.openxmlformats.org/officeDocument/2006/relationships/slideLayout" Target="../slideLayouts/slideLayout8.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png"/><Relationship Id="rId7" Type="http://schemas.openxmlformats.org/officeDocument/2006/relationships/hyperlink" Target="https://ror.org/04hwwj593"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mailto:palinkasevic@gmail.com" TargetMode="External"/><Relationship Id="rId5" Type="http://schemas.openxmlformats.org/officeDocument/2006/relationships/hyperlink" Target="http://www.uskolavrsac.edu.rs/" TargetMode="Externa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hyperlink" Target="mailto:ivanacurcin@yahoo.com" TargetMode="External"/><Relationship Id="rId2" Type="http://schemas.openxmlformats.org/officeDocument/2006/relationships/hyperlink" Target="mailto:vsvasdirektor@hemo.net" TargetMode="Externa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50.png"/><Relationship Id="rId4" Type="http://schemas.openxmlformats.org/officeDocument/2006/relationships/hyperlink" Target="mailto:palinkasevic@gmail.com"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hyperlink" Target="https://uskolavrsac.edu.rs/nauka/#home" TargetMode="External"/><Relationship Id="rId7" Type="http://schemas.openxmlformats.org/officeDocument/2006/relationships/image" Target="../media/image10.png"/><Relationship Id="rId2" Type="http://schemas.openxmlformats.org/officeDocument/2006/relationships/hyperlink" Target="http://research.rs/" TargetMode="Externa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7.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7.pn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Layout" Target="../diagrams/layout3.xml"/><Relationship Id="rId7" Type="http://schemas.openxmlformats.org/officeDocument/2006/relationships/image" Target="../media/image30.png"/><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3841315" y="4993394"/>
            <a:ext cx="1466187" cy="1440000"/>
          </a:xfrm>
          <a:prstGeom prst="ellipse">
            <a:avLst/>
          </a:prstGeom>
          <a:ln>
            <a:noFill/>
          </a:ln>
          <a:effectLst>
            <a:softEdge rad="112500"/>
          </a:effectLst>
        </p:spPr>
      </p:pic>
      <p:sp>
        <p:nvSpPr>
          <p:cNvPr id="2" name="Title 1"/>
          <p:cNvSpPr>
            <a:spLocks noGrp="1"/>
          </p:cNvSpPr>
          <p:nvPr>
            <p:ph type="ctrTitle"/>
          </p:nvPr>
        </p:nvSpPr>
        <p:spPr>
          <a:xfrm>
            <a:off x="368490" y="1741093"/>
            <a:ext cx="8581325" cy="2210792"/>
          </a:xfrm>
        </p:spPr>
        <p:txBody>
          <a:bodyPr>
            <a:noAutofit/>
          </a:bodyPr>
          <a:lstStyle/>
          <a:p>
            <a:pPr algn="ctr">
              <a:lnSpc>
                <a:spcPct val="100000"/>
              </a:lnSpc>
              <a:defRPr/>
            </a:pPr>
            <a:r>
              <a:rPr lang="en-US" sz="3200" cap="none" dirty="0">
                <a:ln w="0"/>
                <a:solidFill>
                  <a:srgbClr val="C00000"/>
                </a:solidFill>
                <a:latin typeface="Algerian" panose="04020705040A02060702" pitchFamily="82" charset="0"/>
                <a:ea typeface="Cambria" panose="02040503050406030204" pitchFamily="18" charset="0"/>
                <a:cs typeface="Aharoni" panose="02010803020104030203" pitchFamily="2" charset="-79"/>
              </a:rPr>
              <a:t>INTRODUCTORY IMPULSES:</a:t>
            </a:r>
            <a:br>
              <a:rPr lang="en-US" sz="3200" cap="none" dirty="0">
                <a:ln w="0"/>
                <a:solidFill>
                  <a:srgbClr val="C00000"/>
                </a:solidFill>
                <a:latin typeface="Algerian" panose="04020705040A02060702" pitchFamily="82" charset="0"/>
                <a:ea typeface="Cambria" panose="02040503050406030204" pitchFamily="18" charset="0"/>
                <a:cs typeface="Aharoni" panose="02010803020104030203" pitchFamily="2" charset="-79"/>
              </a:rPr>
            </a:br>
            <a:r>
              <a:rPr lang="en-US" sz="3200" cap="none" dirty="0">
                <a:ln w="0"/>
                <a:solidFill>
                  <a:srgbClr val="C00000"/>
                </a:solidFill>
                <a:latin typeface="Algerian" panose="04020705040A02060702" pitchFamily="82" charset="0"/>
                <a:ea typeface="Cambria" panose="02040503050406030204" pitchFamily="18" charset="0"/>
                <a:cs typeface="Aharoni" panose="02010803020104030203" pitchFamily="2" charset="-79"/>
              </a:rPr>
              <a:t>PRESCHOOL TEACHER TRAINING AND MEDICAL COLLEGE IN VRŠAC, REPUBLIC OF SERBIA</a:t>
            </a:r>
          </a:p>
        </p:txBody>
      </p:sp>
      <p:sp>
        <p:nvSpPr>
          <p:cNvPr id="8196" name="Subtitle 2"/>
          <p:cNvSpPr>
            <a:spLocks noGrp="1" noChangeArrowheads="1"/>
          </p:cNvSpPr>
          <p:nvPr>
            <p:ph type="subTitle" idx="1"/>
          </p:nvPr>
        </p:nvSpPr>
        <p:spPr>
          <a:xfrm>
            <a:off x="630821" y="3955301"/>
            <a:ext cx="7729963" cy="1038093"/>
          </a:xfrm>
        </p:spPr>
        <p:txBody>
          <a:bodyPr>
            <a:normAutofit fontScale="92500" lnSpcReduction="10000"/>
          </a:bodyPr>
          <a:lstStyle/>
          <a:p>
            <a:pPr algn="ctr">
              <a:lnSpc>
                <a:spcPct val="100000"/>
              </a:lnSpc>
              <a:spcBef>
                <a:spcPct val="0"/>
              </a:spcBef>
            </a:pPr>
            <a:endParaRPr lang="sr-Latn-RS" altLang="sr-Latn-RS" dirty="0">
              <a:latin typeface="Californian FB" panose="0207040306080B030204" pitchFamily="18" charset="0"/>
              <a:ea typeface="Cambria" panose="02040503050406030204" pitchFamily="18" charset="0"/>
              <a:cs typeface="Cambria" panose="02040503050406030204" pitchFamily="18" charset="0"/>
            </a:endParaRPr>
          </a:p>
          <a:p>
            <a:pPr algn="ctr">
              <a:lnSpc>
                <a:spcPct val="100000"/>
              </a:lnSpc>
              <a:spcBef>
                <a:spcPct val="0"/>
              </a:spcBef>
            </a:pPr>
            <a:r>
              <a:rPr lang="sr-Latn-RS" altLang="sr-Latn-RS" sz="1700" dirty="0">
                <a:latin typeface="Californian FB" panose="0207040306080B030204" pitchFamily="18" charset="0"/>
                <a:ea typeface="Cambria" panose="02040503050406030204" pitchFamily="18" charset="0"/>
                <a:cs typeface="Times New Roman" panose="02020603050405020304" pitchFamily="18" charset="0"/>
              </a:rPr>
              <a:t>Danica Veselinov, </a:t>
            </a:r>
            <a:r>
              <a:rPr lang="sr-Latn-RS" altLang="sr-Latn-RS" sz="1700" dirty="0" err="1">
                <a:latin typeface="Californian FB" panose="0207040306080B030204" pitchFamily="18" charset="0"/>
                <a:ea typeface="Cambria" panose="02040503050406030204" pitchFamily="18" charset="0"/>
                <a:cs typeface="Times New Roman" panose="02020603050405020304" pitchFamily="18" charset="0"/>
              </a:rPr>
              <a:t>PhD</a:t>
            </a:r>
            <a:r>
              <a:rPr lang="sr-Latn-RS" altLang="sr-Latn-RS" sz="1700" dirty="0">
                <a:latin typeface="Californian FB" panose="0207040306080B030204" pitchFamily="18" charset="0"/>
                <a:ea typeface="Cambria" panose="02040503050406030204" pitchFamily="18" charset="0"/>
                <a:cs typeface="Times New Roman" panose="02020603050405020304" pitchFamily="18" charset="0"/>
              </a:rPr>
              <a:t>, </a:t>
            </a:r>
            <a:r>
              <a:rPr lang="sr-Latn-RS" altLang="sr-Latn-RS" sz="1700" dirty="0" err="1">
                <a:latin typeface="Californian FB" panose="0207040306080B030204" pitchFamily="18" charset="0"/>
                <a:ea typeface="Cambria" panose="02040503050406030204" pitchFamily="18" charset="0"/>
                <a:cs typeface="Times New Roman" panose="02020603050405020304" pitchFamily="18" charset="0"/>
              </a:rPr>
              <a:t>director</a:t>
            </a:r>
            <a:r>
              <a:rPr lang="sr-Latn-RS" altLang="sr-Latn-RS" sz="1700" dirty="0">
                <a:latin typeface="Californian FB" panose="0207040306080B030204" pitchFamily="18" charset="0"/>
                <a:ea typeface="Cambria" panose="02040503050406030204" pitchFamily="18" charset="0"/>
                <a:cs typeface="Times New Roman" panose="02020603050405020304" pitchFamily="18" charset="0"/>
              </a:rPr>
              <a:t>  </a:t>
            </a:r>
            <a:r>
              <a:rPr lang="sr-Latn-RS" altLang="sr-Latn-RS" sz="1700" dirty="0" err="1">
                <a:latin typeface="Californian FB" panose="0207040306080B030204" pitchFamily="18" charset="0"/>
                <a:ea typeface="Cambria" panose="02040503050406030204" pitchFamily="18" charset="0"/>
                <a:cs typeface="Times New Roman" panose="02020603050405020304" pitchFamily="18" charset="0"/>
              </a:rPr>
              <a:t>and</a:t>
            </a:r>
            <a:r>
              <a:rPr lang="sr-Latn-RS" altLang="sr-Latn-RS" sz="1700" dirty="0">
                <a:latin typeface="Californian FB" panose="0207040306080B030204" pitchFamily="18" charset="0"/>
                <a:ea typeface="Cambria" panose="02040503050406030204" pitchFamily="18" charset="0"/>
                <a:cs typeface="Times New Roman" panose="02020603050405020304" pitchFamily="18" charset="0"/>
              </a:rPr>
              <a:t> Ivana Đorđev, </a:t>
            </a:r>
            <a:r>
              <a:rPr lang="sr-Latn-RS" altLang="sr-Latn-RS" sz="1700" dirty="0" err="1">
                <a:latin typeface="Californian FB" panose="0207040306080B030204" pitchFamily="18" charset="0"/>
                <a:ea typeface="Cambria" panose="02040503050406030204" pitchFamily="18" charset="0"/>
                <a:cs typeface="Times New Roman" panose="02020603050405020304" pitchFamily="18" charset="0"/>
              </a:rPr>
              <a:t>PhD</a:t>
            </a:r>
            <a:r>
              <a:rPr lang="sr-Latn-RS" altLang="sr-Latn-RS" sz="1700" dirty="0">
                <a:latin typeface="Californian FB" panose="0207040306080B030204" pitchFamily="18" charset="0"/>
                <a:ea typeface="Cambria" panose="02040503050406030204" pitchFamily="18" charset="0"/>
                <a:cs typeface="Times New Roman" panose="02020603050405020304" pitchFamily="18" charset="0"/>
              </a:rPr>
              <a:t> – </a:t>
            </a:r>
            <a:r>
              <a:rPr lang="sr-Latn-RS" altLang="sr-Latn-RS" sz="1700" dirty="0" err="1">
                <a:latin typeface="Californian FB" panose="0207040306080B030204" pitchFamily="18" charset="0"/>
                <a:ea typeface="Cambria" panose="02040503050406030204" pitchFamily="18" charset="0"/>
                <a:cs typeface="Times New Roman" panose="02020603050405020304" pitchFamily="18" charset="0"/>
              </a:rPr>
              <a:t>team</a:t>
            </a:r>
            <a:r>
              <a:rPr lang="sr-Latn-RS" altLang="sr-Latn-RS" sz="1700" dirty="0">
                <a:latin typeface="Californian FB" panose="0207040306080B030204" pitchFamily="18" charset="0"/>
                <a:ea typeface="Cambria" panose="02040503050406030204" pitchFamily="18" charset="0"/>
                <a:cs typeface="Times New Roman" panose="02020603050405020304" pitchFamily="18" charset="0"/>
              </a:rPr>
              <a:t> </a:t>
            </a:r>
            <a:r>
              <a:rPr lang="sr-Latn-RS" altLang="sr-Latn-RS" sz="1700" dirty="0" err="1">
                <a:latin typeface="Californian FB" panose="0207040306080B030204" pitchFamily="18" charset="0"/>
                <a:ea typeface="Cambria" panose="02040503050406030204" pitchFamily="18" charset="0"/>
                <a:cs typeface="Times New Roman" panose="02020603050405020304" pitchFamily="18" charset="0"/>
              </a:rPr>
              <a:t>member</a:t>
            </a:r>
            <a:r>
              <a:rPr lang="sr-Latn-RS" altLang="sr-Latn-RS" sz="1700" dirty="0">
                <a:latin typeface="Californian FB" panose="0207040306080B030204" pitchFamily="18" charset="0"/>
                <a:ea typeface="Cambria" panose="02040503050406030204" pitchFamily="18" charset="0"/>
                <a:cs typeface="Times New Roman" panose="02020603050405020304" pitchFamily="18" charset="0"/>
              </a:rPr>
              <a:t> </a:t>
            </a:r>
            <a:r>
              <a:rPr lang="sr-Latn-RS" altLang="sr-Latn-RS" sz="1700" dirty="0" err="1">
                <a:latin typeface="Californian FB" panose="0207040306080B030204" pitchFamily="18" charset="0"/>
                <a:ea typeface="Cambria" panose="02040503050406030204" pitchFamily="18" charset="0"/>
                <a:cs typeface="Times New Roman" panose="02020603050405020304" pitchFamily="18" charset="0"/>
              </a:rPr>
              <a:t>of</a:t>
            </a:r>
            <a:r>
              <a:rPr lang="sr-Latn-RS" altLang="sr-Latn-RS" sz="1700" dirty="0">
                <a:latin typeface="Californian FB" panose="0207040306080B030204" pitchFamily="18" charset="0"/>
                <a:ea typeface="Cambria" panose="02040503050406030204" pitchFamily="18" charset="0"/>
                <a:cs typeface="Times New Roman" panose="02020603050405020304" pitchFamily="18" charset="0"/>
              </a:rPr>
              <a:t> the </a:t>
            </a:r>
          </a:p>
          <a:p>
            <a:pPr algn="ctr">
              <a:lnSpc>
                <a:spcPct val="100000"/>
              </a:lnSpc>
              <a:spcBef>
                <a:spcPct val="0"/>
              </a:spcBef>
            </a:pPr>
            <a:r>
              <a:rPr lang="sr-Latn-RS" altLang="sr-Latn-RS" sz="1700" dirty="0" err="1">
                <a:latin typeface="Californian FB" panose="0207040306080B030204" pitchFamily="18" charset="0"/>
                <a:ea typeface="Cambria" panose="02040503050406030204" pitchFamily="18" charset="0"/>
                <a:cs typeface="Times New Roman" panose="02020603050405020304" pitchFamily="18" charset="0"/>
              </a:rPr>
              <a:t>Institutional</a:t>
            </a:r>
            <a:r>
              <a:rPr lang="sr-Latn-RS" altLang="sr-Latn-RS" sz="1700" dirty="0">
                <a:latin typeface="Californian FB" panose="0207040306080B030204" pitchFamily="18" charset="0"/>
                <a:ea typeface="Cambria" panose="02040503050406030204" pitchFamily="18" charset="0"/>
                <a:cs typeface="Times New Roman" panose="02020603050405020304" pitchFamily="18" charset="0"/>
              </a:rPr>
              <a:t> Department for International </a:t>
            </a:r>
            <a:r>
              <a:rPr lang="sr-Latn-RS" altLang="sr-Latn-RS" sz="1700" dirty="0" err="1">
                <a:latin typeface="Californian FB" panose="0207040306080B030204" pitchFamily="18" charset="0"/>
                <a:ea typeface="Cambria" panose="02040503050406030204" pitchFamily="18" charset="0"/>
                <a:cs typeface="Times New Roman" panose="02020603050405020304" pitchFamily="18" charset="0"/>
              </a:rPr>
              <a:t>Relations</a:t>
            </a:r>
            <a:r>
              <a:rPr lang="sr-Latn-RS" altLang="sr-Latn-RS" sz="1700" dirty="0">
                <a:latin typeface="Californian FB" panose="0207040306080B030204" pitchFamily="18" charset="0"/>
                <a:ea typeface="Cambria" panose="02040503050406030204" pitchFamily="18" charset="0"/>
                <a:cs typeface="Times New Roman" panose="02020603050405020304" pitchFamily="18" charset="0"/>
              </a:rPr>
              <a:t>, </a:t>
            </a:r>
          </a:p>
          <a:p>
            <a:pPr algn="ctr">
              <a:lnSpc>
                <a:spcPct val="100000"/>
              </a:lnSpc>
              <a:spcBef>
                <a:spcPct val="0"/>
              </a:spcBef>
            </a:pPr>
            <a:r>
              <a:rPr lang="sr-Latn-RS" altLang="sr-Latn-RS" sz="1700" dirty="0" err="1">
                <a:latin typeface="Californian FB" panose="0207040306080B030204" pitchFamily="18" charset="0"/>
                <a:ea typeface="Cambria" panose="02040503050406030204" pitchFamily="18" charset="0"/>
                <a:cs typeface="Times New Roman" panose="02020603050405020304" pitchFamily="18" charset="0"/>
              </a:rPr>
              <a:t>Preschool</a:t>
            </a:r>
            <a:r>
              <a:rPr lang="sr-Latn-RS" altLang="sr-Latn-RS" sz="1700" dirty="0">
                <a:latin typeface="Californian FB" panose="0207040306080B030204" pitchFamily="18" charset="0"/>
                <a:ea typeface="Cambria" panose="02040503050406030204" pitchFamily="18" charset="0"/>
                <a:cs typeface="Times New Roman" panose="02020603050405020304" pitchFamily="18" charset="0"/>
              </a:rPr>
              <a:t> </a:t>
            </a:r>
            <a:r>
              <a:rPr lang="sr-Latn-RS" altLang="sr-Latn-RS" sz="1700" dirty="0" err="1">
                <a:latin typeface="Californian FB" panose="0207040306080B030204" pitchFamily="18" charset="0"/>
                <a:ea typeface="Cambria" panose="02040503050406030204" pitchFamily="18" charset="0"/>
                <a:cs typeface="Times New Roman" panose="02020603050405020304" pitchFamily="18" charset="0"/>
              </a:rPr>
              <a:t>Teacher</a:t>
            </a:r>
            <a:r>
              <a:rPr lang="sr-Latn-RS" altLang="sr-Latn-RS" sz="1700" dirty="0">
                <a:latin typeface="Californian FB" panose="0207040306080B030204" pitchFamily="18" charset="0"/>
                <a:ea typeface="Cambria" panose="02040503050406030204" pitchFamily="18" charset="0"/>
                <a:cs typeface="Times New Roman" panose="02020603050405020304" pitchFamily="18" charset="0"/>
              </a:rPr>
              <a:t> </a:t>
            </a:r>
            <a:r>
              <a:rPr lang="sr-Latn-RS" altLang="sr-Latn-RS" sz="1700" dirty="0" err="1">
                <a:latin typeface="Californian FB" panose="0207040306080B030204" pitchFamily="18" charset="0"/>
                <a:ea typeface="Cambria" panose="02040503050406030204" pitchFamily="18" charset="0"/>
                <a:cs typeface="Times New Roman" panose="02020603050405020304" pitchFamily="18" charset="0"/>
              </a:rPr>
              <a:t>Training</a:t>
            </a:r>
            <a:r>
              <a:rPr lang="sr-Latn-RS" altLang="sr-Latn-RS" sz="1700" dirty="0">
                <a:latin typeface="Californian FB" panose="0207040306080B030204" pitchFamily="18" charset="0"/>
                <a:ea typeface="Cambria" panose="02040503050406030204" pitchFamily="18" charset="0"/>
                <a:cs typeface="Times New Roman" panose="02020603050405020304" pitchFamily="18" charset="0"/>
              </a:rPr>
              <a:t> </a:t>
            </a:r>
            <a:r>
              <a:rPr lang="sr-Latn-RS" altLang="sr-Latn-RS" sz="1700" dirty="0" err="1">
                <a:latin typeface="Californian FB" panose="0207040306080B030204" pitchFamily="18" charset="0"/>
                <a:ea typeface="Cambria" panose="02040503050406030204" pitchFamily="18" charset="0"/>
                <a:cs typeface="Times New Roman" panose="02020603050405020304" pitchFamily="18" charset="0"/>
              </a:rPr>
              <a:t>and</a:t>
            </a:r>
            <a:r>
              <a:rPr lang="sr-Latn-RS" altLang="sr-Latn-RS" sz="1700" dirty="0">
                <a:latin typeface="Californian FB" panose="0207040306080B030204" pitchFamily="18" charset="0"/>
                <a:ea typeface="Cambria" panose="02040503050406030204" pitchFamily="18" charset="0"/>
                <a:cs typeface="Times New Roman" panose="02020603050405020304" pitchFamily="18" charset="0"/>
              </a:rPr>
              <a:t> </a:t>
            </a:r>
            <a:r>
              <a:rPr lang="sr-Latn-RS" altLang="sr-Latn-RS" sz="1700" dirty="0" err="1">
                <a:latin typeface="Californian FB" panose="0207040306080B030204" pitchFamily="18" charset="0"/>
                <a:ea typeface="Cambria" panose="02040503050406030204" pitchFamily="18" charset="0"/>
                <a:cs typeface="Times New Roman" panose="02020603050405020304" pitchFamily="18" charset="0"/>
              </a:rPr>
              <a:t>Medical</a:t>
            </a:r>
            <a:r>
              <a:rPr lang="sr-Latn-RS" altLang="sr-Latn-RS" sz="1700" dirty="0">
                <a:latin typeface="Californian FB" panose="0207040306080B030204" pitchFamily="18" charset="0"/>
                <a:ea typeface="Cambria" panose="02040503050406030204" pitchFamily="18" charset="0"/>
                <a:cs typeface="Times New Roman" panose="02020603050405020304" pitchFamily="18" charset="0"/>
              </a:rPr>
              <a:t> </a:t>
            </a:r>
            <a:r>
              <a:rPr lang="sr-Latn-RS" altLang="sr-Latn-RS" sz="1700" dirty="0" err="1">
                <a:latin typeface="Californian FB" panose="0207040306080B030204" pitchFamily="18" charset="0"/>
                <a:ea typeface="Cambria" panose="02040503050406030204" pitchFamily="18" charset="0"/>
                <a:cs typeface="Times New Roman" panose="02020603050405020304" pitchFamily="18" charset="0"/>
              </a:rPr>
              <a:t>College</a:t>
            </a:r>
            <a:r>
              <a:rPr lang="sr-Latn-RS" altLang="sr-Latn-RS" sz="1700" dirty="0">
                <a:latin typeface="Californian FB" panose="0207040306080B030204" pitchFamily="18" charset="0"/>
                <a:ea typeface="Cambria" panose="02040503050406030204" pitchFamily="18" charset="0"/>
                <a:cs typeface="Times New Roman" panose="02020603050405020304" pitchFamily="18" charset="0"/>
              </a:rPr>
              <a:t> </a:t>
            </a:r>
            <a:r>
              <a:rPr lang="sr-Latn-RS" altLang="sr-Latn-RS" sz="1700" dirty="0" err="1">
                <a:latin typeface="Californian FB" panose="0207040306080B030204" pitchFamily="18" charset="0"/>
                <a:ea typeface="Cambria" panose="02040503050406030204" pitchFamily="18" charset="0"/>
                <a:cs typeface="Times New Roman" panose="02020603050405020304" pitchFamily="18" charset="0"/>
              </a:rPr>
              <a:t>in</a:t>
            </a:r>
            <a:r>
              <a:rPr lang="sr-Latn-RS" altLang="sr-Latn-RS" sz="1700" dirty="0">
                <a:latin typeface="Californian FB" panose="0207040306080B030204" pitchFamily="18" charset="0"/>
                <a:ea typeface="Cambria" panose="02040503050406030204" pitchFamily="18" charset="0"/>
                <a:cs typeface="Times New Roman" panose="02020603050405020304" pitchFamily="18" charset="0"/>
              </a:rPr>
              <a:t> Vršac</a:t>
            </a:r>
          </a:p>
        </p:txBody>
      </p:sp>
      <p:sp>
        <p:nvSpPr>
          <p:cNvPr id="5" name="Slide Number Placeholder 4"/>
          <p:cNvSpPr>
            <a:spLocks noGrp="1"/>
          </p:cNvSpPr>
          <p:nvPr>
            <p:ph type="sldNum" sz="quarter" idx="12"/>
          </p:nvPr>
        </p:nvSpPr>
        <p:spPr>
          <a:xfrm>
            <a:off x="8298685" y="6492877"/>
            <a:ext cx="589031" cy="365125"/>
          </a:xfrm>
        </p:spPr>
        <p:txBody>
          <a:bodyPr/>
          <a:lstStyle/>
          <a:p>
            <a:fld id="{95526274-E5C6-4A22-8849-DD4E300C67FB}" type="slidenum">
              <a:rPr lang="en-US" altLang="sr-Latn-RS" sz="1600">
                <a:solidFill>
                  <a:schemeClr val="tx1"/>
                </a:solidFill>
                <a:latin typeface="Californian FB" panose="0207040306080B030204" pitchFamily="18" charset="0"/>
              </a:rPr>
              <a:pPr/>
              <a:t>1</a:t>
            </a:fld>
            <a:endParaRPr lang="en-US" altLang="sr-Latn-RS" sz="1600" dirty="0">
              <a:solidFill>
                <a:schemeClr val="tx1"/>
              </a:solidFill>
              <a:latin typeface="Californian FB" panose="0207040306080B030204" pitchFamily="18" charset="0"/>
            </a:endParaRPr>
          </a:p>
        </p:txBody>
      </p:sp>
      <p:sp>
        <p:nvSpPr>
          <p:cNvPr id="8198" name="TextBox 10"/>
          <p:cNvSpPr txBox="1">
            <a:spLocks noChangeArrowheads="1"/>
          </p:cNvSpPr>
          <p:nvPr/>
        </p:nvSpPr>
        <p:spPr bwMode="auto">
          <a:xfrm>
            <a:off x="850134" y="779485"/>
            <a:ext cx="744855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algn="ctr" eaLnBrk="1" hangingPunct="1"/>
            <a:r>
              <a:rPr lang="en-US" altLang="sr-Latn-RS" dirty="0">
                <a:latin typeface="Californian FB" panose="0207040306080B030204" pitchFamily="18" charset="0"/>
                <a:ea typeface="Cambria" panose="02040503050406030204" pitchFamily="18" charset="0"/>
                <a:cs typeface="Times New Roman" panose="02020603050405020304" pitchFamily="18" charset="0"/>
              </a:rPr>
              <a:t>International Week 2026</a:t>
            </a:r>
            <a:r>
              <a:rPr lang="sr-Latn-RS" altLang="sr-Latn-RS" dirty="0">
                <a:latin typeface="Californian FB" panose="0207040306080B030204" pitchFamily="18" charset="0"/>
                <a:ea typeface="Cambria" panose="02040503050406030204" pitchFamily="18" charset="0"/>
                <a:cs typeface="Times New Roman" panose="02020603050405020304" pitchFamily="18" charset="0"/>
              </a:rPr>
              <a:t> (Zagreb, </a:t>
            </a:r>
            <a:r>
              <a:rPr lang="sr-Latn-RS" altLang="sr-Latn-RS" dirty="0" err="1">
                <a:latin typeface="Californian FB" panose="0207040306080B030204" pitchFamily="18" charset="0"/>
                <a:ea typeface="Cambria" panose="02040503050406030204" pitchFamily="18" charset="0"/>
                <a:cs typeface="Times New Roman" panose="02020603050405020304" pitchFamily="18" charset="0"/>
              </a:rPr>
              <a:t>Croatia</a:t>
            </a:r>
            <a:r>
              <a:rPr lang="sr-Latn-RS" altLang="sr-Latn-RS" dirty="0">
                <a:latin typeface="Californian FB" panose="0207040306080B030204" pitchFamily="18" charset="0"/>
                <a:ea typeface="Cambria" panose="02040503050406030204" pitchFamily="18" charset="0"/>
                <a:cs typeface="Times New Roman" panose="02020603050405020304" pitchFamily="18" charset="0"/>
              </a:rPr>
              <a:t>)</a:t>
            </a:r>
            <a:endParaRPr lang="en-US" altLang="sr-Latn-RS" dirty="0">
              <a:latin typeface="Californian FB" panose="0207040306080B030204" pitchFamily="18" charset="0"/>
              <a:ea typeface="Cambria" panose="02040503050406030204" pitchFamily="18" charset="0"/>
              <a:cs typeface="Times New Roman" panose="02020603050405020304" pitchFamily="18" charset="0"/>
            </a:endParaRPr>
          </a:p>
          <a:p>
            <a:pPr algn="ctr" eaLnBrk="1" hangingPunct="1"/>
            <a:r>
              <a:rPr lang="en-US" altLang="sr-Latn-RS" i="1" dirty="0" err="1">
                <a:latin typeface="Californian FB" panose="0207040306080B030204" pitchFamily="18" charset="0"/>
                <a:ea typeface="Cambria" panose="02040503050406030204" pitchFamily="18" charset="0"/>
                <a:cs typeface="Times New Roman" panose="02020603050405020304" pitchFamily="18" charset="0"/>
              </a:rPr>
              <a:t>Interdisciplinarity</a:t>
            </a:r>
            <a:r>
              <a:rPr lang="en-US" altLang="sr-Latn-RS" i="1" dirty="0">
                <a:latin typeface="Californian FB" panose="0207040306080B030204" pitchFamily="18" charset="0"/>
                <a:ea typeface="Cambria" panose="02040503050406030204" pitchFamily="18" charset="0"/>
                <a:cs typeface="Times New Roman" panose="02020603050405020304" pitchFamily="18" charset="0"/>
              </a:rPr>
              <a:t> by Design: Building the Future University</a:t>
            </a:r>
          </a:p>
          <a:p>
            <a:pPr algn="ctr" eaLnBrk="1" hangingPunct="1"/>
            <a:r>
              <a:rPr lang="en-US" altLang="sr-Latn-RS" dirty="0">
                <a:latin typeface="Californian FB" panose="0207040306080B030204" pitchFamily="18" charset="0"/>
                <a:ea typeface="Cambria" panose="02040503050406030204" pitchFamily="18" charset="0"/>
                <a:cs typeface="Times New Roman" panose="02020603050405020304" pitchFamily="18" charset="0"/>
              </a:rPr>
              <a:t>16 – 20 March 2026</a:t>
            </a:r>
            <a:endParaRPr lang="sr-Latn-RS" altLang="sr-Latn-RS" dirty="0">
              <a:latin typeface="Californian FB" panose="0207040306080B030204" pitchFamily="18" charset="0"/>
              <a:ea typeface="Cambria" panose="02040503050406030204" pitchFamily="18" charset="0"/>
              <a:cs typeface="Times New Roman" panose="02020603050405020304" pitchFamily="18" charset="0"/>
            </a:endParaRPr>
          </a:p>
        </p:txBody>
      </p:sp>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Diagram 9"/>
          <p:cNvGraphicFramePr/>
          <p:nvPr>
            <p:extLst>
              <p:ext uri="{D42A27DB-BD31-4B8C-83A1-F6EECF244321}">
                <p14:modId xmlns:p14="http://schemas.microsoft.com/office/powerpoint/2010/main" val="2870475409"/>
              </p:ext>
            </p:extLst>
          </p:nvPr>
        </p:nvGraphicFramePr>
        <p:xfrm>
          <a:off x="309342" y="188441"/>
          <a:ext cx="8684534" cy="56195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31609" y="5373565"/>
            <a:ext cx="1440000" cy="1440000"/>
          </a:xfrm>
          <a:prstGeom prst="rect">
            <a:avLst/>
          </a:prstGeom>
        </p:spPr>
      </p:pic>
      <p:pic>
        <p:nvPicPr>
          <p:cNvPr id="5" name="Picture 4"/>
          <p:cNvPicPr>
            <a:picLocks noChangeAspect="1"/>
          </p:cNvPicPr>
          <p:nvPr/>
        </p:nvPicPr>
        <p:blipFill>
          <a:blip r:embed="rId8"/>
          <a:stretch>
            <a:fillRect/>
          </a:stretch>
        </p:blipFill>
        <p:spPr>
          <a:xfrm>
            <a:off x="7918598" y="5789654"/>
            <a:ext cx="1225402" cy="1054699"/>
          </a:xfrm>
          <a:prstGeom prst="rect">
            <a:avLst/>
          </a:prstGeom>
        </p:spPr>
      </p:pic>
      <p:sp>
        <p:nvSpPr>
          <p:cNvPr id="6" name="Slide Number Placeholder 4"/>
          <p:cNvSpPr txBox="1">
            <a:spLocks/>
          </p:cNvSpPr>
          <p:nvPr/>
        </p:nvSpPr>
        <p:spPr>
          <a:xfrm>
            <a:off x="8531299" y="6434825"/>
            <a:ext cx="577680" cy="409528"/>
          </a:xfrm>
          <a:prstGeom prst="rect">
            <a:avLst/>
          </a:prstGeom>
        </p:spPr>
        <p:txBody>
          <a:bodyPr vert="horz" lIns="91440" tIns="45720" rIns="91440" bIns="45720" rtlCol="0" anchor="ctr"/>
          <a:lstStyle>
            <a:defPPr>
              <a:defRPr lang="en-US"/>
            </a:defPPr>
            <a:lvl1pPr algn="r" defTabSz="457200" rtl="0" eaLnBrk="0" fontAlgn="base" hangingPunct="0">
              <a:spcBef>
                <a:spcPct val="0"/>
              </a:spcBef>
              <a:spcAft>
                <a:spcPct val="0"/>
              </a:spcAft>
              <a:defRPr sz="1050" kern="1200">
                <a:solidFill>
                  <a:schemeClr val="tx1">
                    <a:tint val="75000"/>
                  </a:schemeClr>
                </a:solidFill>
                <a:latin typeface="Century Gothic" panose="020B0502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5pPr>
            <a:lvl6pPr marL="2286000" algn="l" defTabSz="914400" rtl="0" eaLnBrk="1" latinLnBrk="0" hangingPunct="1">
              <a:defRPr kern="1200">
                <a:solidFill>
                  <a:schemeClr val="tx1"/>
                </a:solidFill>
                <a:latin typeface="Century Gothic" panose="020B0502020202020204" pitchFamily="34" charset="0"/>
                <a:ea typeface="+mn-ea"/>
                <a:cs typeface="+mn-cs"/>
              </a:defRPr>
            </a:lvl6pPr>
            <a:lvl7pPr marL="2743200" algn="l" defTabSz="914400" rtl="0" eaLnBrk="1" latinLnBrk="0" hangingPunct="1">
              <a:defRPr kern="1200">
                <a:solidFill>
                  <a:schemeClr val="tx1"/>
                </a:solidFill>
                <a:latin typeface="Century Gothic" panose="020B0502020202020204" pitchFamily="34" charset="0"/>
                <a:ea typeface="+mn-ea"/>
                <a:cs typeface="+mn-cs"/>
              </a:defRPr>
            </a:lvl7pPr>
            <a:lvl8pPr marL="3200400" algn="l" defTabSz="914400" rtl="0" eaLnBrk="1" latinLnBrk="0" hangingPunct="1">
              <a:defRPr kern="1200">
                <a:solidFill>
                  <a:schemeClr val="tx1"/>
                </a:solidFill>
                <a:latin typeface="Century Gothic" panose="020B0502020202020204" pitchFamily="34" charset="0"/>
                <a:ea typeface="+mn-ea"/>
                <a:cs typeface="+mn-cs"/>
              </a:defRPr>
            </a:lvl8pPr>
            <a:lvl9pPr marL="3657600" algn="l" defTabSz="914400" rtl="0" eaLnBrk="1" latinLnBrk="0" hangingPunct="1">
              <a:defRPr kern="1200">
                <a:solidFill>
                  <a:schemeClr val="tx1"/>
                </a:solidFill>
                <a:latin typeface="Century Gothic" panose="020B0502020202020204" pitchFamily="34" charset="0"/>
                <a:ea typeface="+mn-ea"/>
                <a:cs typeface="+mn-cs"/>
              </a:defRPr>
            </a:lvl9pPr>
          </a:lstStyle>
          <a:p>
            <a:r>
              <a:rPr lang="sr-Latn-RS" altLang="sr-Latn-RS" sz="1600" dirty="0">
                <a:solidFill>
                  <a:schemeClr val="tx1"/>
                </a:solidFill>
                <a:latin typeface="Californian FB" panose="0207040306080B030204" pitchFamily="18" charset="0"/>
              </a:rPr>
              <a:t>10</a:t>
            </a:r>
            <a:endParaRPr lang="en-US" altLang="sr-Latn-RS" sz="1600" dirty="0">
              <a:solidFill>
                <a:schemeClr val="tx1"/>
              </a:solidFill>
              <a:latin typeface="Californian FB" panose="0207040306080B030204" pitchFamily="18" charset="0"/>
            </a:endParaRPr>
          </a:p>
        </p:txBody>
      </p:sp>
      <p:sp>
        <p:nvSpPr>
          <p:cNvPr id="8" name="Rectangle 7"/>
          <p:cNvSpPr/>
          <p:nvPr/>
        </p:nvSpPr>
        <p:spPr>
          <a:xfrm>
            <a:off x="4468742" y="126685"/>
            <a:ext cx="4416594" cy="400110"/>
          </a:xfrm>
          <a:prstGeom prst="rect">
            <a:avLst/>
          </a:prstGeom>
        </p:spPr>
        <p:txBody>
          <a:bodyPr wrap="none">
            <a:spAutoFit/>
          </a:bodyPr>
          <a:lstStyle/>
          <a:p>
            <a:pPr algn="r"/>
            <a:r>
              <a:rPr lang="sr-Latn-RS" sz="2000" b="1" dirty="0" err="1">
                <a:solidFill>
                  <a:srgbClr val="C00000"/>
                </a:solidFill>
                <a:latin typeface="Georgia" panose="02040502050405020303" pitchFamily="18" charset="0"/>
              </a:rPr>
              <a:t>Examples</a:t>
            </a:r>
            <a:r>
              <a:rPr lang="sr-Latn-RS" sz="2000" b="1" dirty="0">
                <a:solidFill>
                  <a:srgbClr val="C00000"/>
                </a:solidFill>
                <a:latin typeface="Georgia" panose="02040502050405020303" pitchFamily="18" charset="0"/>
              </a:rPr>
              <a:t> </a:t>
            </a:r>
            <a:r>
              <a:rPr lang="sr-Latn-RS" sz="2000" b="1" dirty="0" err="1">
                <a:solidFill>
                  <a:srgbClr val="C00000"/>
                </a:solidFill>
                <a:latin typeface="Georgia" panose="02040502050405020303" pitchFamily="18" charset="0"/>
              </a:rPr>
              <a:t>of</a:t>
            </a:r>
            <a:r>
              <a:rPr lang="sr-Latn-RS" sz="2000" b="1" dirty="0">
                <a:solidFill>
                  <a:srgbClr val="C00000"/>
                </a:solidFill>
                <a:latin typeface="Georgia" panose="02040502050405020303" pitchFamily="18" charset="0"/>
              </a:rPr>
              <a:t> </a:t>
            </a:r>
            <a:r>
              <a:rPr lang="sr-Latn-RS" sz="2000" b="1" dirty="0" err="1">
                <a:solidFill>
                  <a:srgbClr val="C00000"/>
                </a:solidFill>
                <a:latin typeface="Georgia" panose="02040502050405020303" pitchFamily="18" charset="0"/>
              </a:rPr>
              <a:t>Interdisciplinarity</a:t>
            </a:r>
            <a:endParaRPr lang="sr-Latn-RS" sz="2000" b="1" dirty="0">
              <a:solidFill>
                <a:srgbClr val="C00000"/>
              </a:solidFill>
              <a:latin typeface="Georgia" panose="02040502050405020303" pitchFamily="18" charset="0"/>
            </a:endParaRPr>
          </a:p>
        </p:txBody>
      </p:sp>
      <p:pic>
        <p:nvPicPr>
          <p:cNvPr id="11" name="Google Shape;149;p23"/>
          <p:cNvPicPr preferRelativeResize="0"/>
          <p:nvPr/>
        </p:nvPicPr>
        <p:blipFill>
          <a:blip r:embed="rId9">
            <a:alphaModFix/>
          </a:blip>
          <a:stretch>
            <a:fillRect/>
          </a:stretch>
        </p:blipFill>
        <p:spPr>
          <a:xfrm rot="-14460000" flipH="1">
            <a:off x="2310557" y="5185423"/>
            <a:ext cx="603504" cy="1872000"/>
          </a:xfrm>
          <a:prstGeom prst="rect">
            <a:avLst/>
          </a:prstGeom>
          <a:noFill/>
          <a:ln>
            <a:noFill/>
          </a:ln>
        </p:spPr>
      </p:pic>
    </p:spTree>
    <p:extLst>
      <p:ext uri="{BB962C8B-B14F-4D97-AF65-F5344CB8AC3E}">
        <p14:creationId xmlns:p14="http://schemas.microsoft.com/office/powerpoint/2010/main" val="1818468908"/>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44620" y="1101310"/>
            <a:ext cx="3716655" cy="1004240"/>
          </a:xfrm>
        </p:spPr>
        <p:txBody>
          <a:bodyPr>
            <a:noAutofit/>
          </a:bodyPr>
          <a:lstStyle/>
          <a:p>
            <a:r>
              <a:rPr lang="en-US" sz="2000" b="1" cap="none" dirty="0">
                <a:solidFill>
                  <a:srgbClr val="C00000"/>
                </a:solidFill>
                <a:latin typeface="Georgia" panose="02040502050405020303" pitchFamily="18" charset="0"/>
              </a:rPr>
              <a:t>Erasmus+ Activities at </a:t>
            </a:r>
            <a:br>
              <a:rPr lang="sr-Latn-RS" sz="2000" b="1" cap="none" dirty="0">
                <a:solidFill>
                  <a:srgbClr val="C00000"/>
                </a:solidFill>
                <a:latin typeface="Georgia" panose="02040502050405020303" pitchFamily="18" charset="0"/>
              </a:rPr>
            </a:br>
            <a:r>
              <a:rPr lang="en-US" sz="2000" b="1" cap="none" dirty="0">
                <a:solidFill>
                  <a:srgbClr val="C00000"/>
                </a:solidFill>
                <a:latin typeface="Georgia" panose="02040502050405020303" pitchFamily="18" charset="0"/>
              </a:rPr>
              <a:t>our Institution </a:t>
            </a:r>
            <a:r>
              <a:rPr lang="sr-Latn-RS" sz="2000" b="1" cap="none" dirty="0">
                <a:solidFill>
                  <a:srgbClr val="C00000"/>
                </a:solidFill>
                <a:latin typeface="Georgia" panose="02040502050405020303" pitchFamily="18" charset="0"/>
              </a:rPr>
              <a:t>–</a:t>
            </a:r>
            <a:r>
              <a:rPr lang="en-US" sz="2000" b="1" cap="none" dirty="0">
                <a:solidFill>
                  <a:srgbClr val="C00000"/>
                </a:solidFill>
                <a:latin typeface="Georgia" panose="02040502050405020303" pitchFamily="18" charset="0"/>
              </a:rPr>
              <a:t> Key Highlights</a:t>
            </a:r>
            <a:br>
              <a:rPr lang="en-US" sz="2000" b="1" cap="none" dirty="0">
                <a:latin typeface="Georgia" panose="02040502050405020303" pitchFamily="18" charset="0"/>
              </a:rPr>
            </a:br>
            <a:endParaRPr lang="sr-Latn-RS" sz="2000" b="1" cap="none" dirty="0">
              <a:latin typeface="Georgia" panose="02040502050405020303" pitchFamily="18" charset="0"/>
            </a:endParaRPr>
          </a:p>
        </p:txBody>
      </p:sp>
      <p:sp>
        <p:nvSpPr>
          <p:cNvPr id="6" name="Content Placeholder 5"/>
          <p:cNvSpPr>
            <a:spLocks noGrp="1"/>
          </p:cNvSpPr>
          <p:nvPr>
            <p:ph idx="1"/>
          </p:nvPr>
        </p:nvSpPr>
        <p:spPr>
          <a:xfrm>
            <a:off x="4267899" y="110853"/>
            <a:ext cx="4663440" cy="2085975"/>
          </a:xfrm>
        </p:spPr>
        <p:txBody>
          <a:bodyPr>
            <a:normAutofit lnSpcReduction="10000"/>
          </a:bodyPr>
          <a:lstStyle/>
          <a:p>
            <a:pPr marL="0" indent="0" algn="just">
              <a:buNone/>
            </a:pPr>
            <a:r>
              <a:rPr lang="en-US" sz="1600" b="1" dirty="0">
                <a:solidFill>
                  <a:srgbClr val="C00000"/>
                </a:solidFill>
                <a:latin typeface="Georgia" panose="02040502050405020303" pitchFamily="18" charset="0"/>
              </a:rPr>
              <a:t>Mobility Types</a:t>
            </a:r>
            <a:endParaRPr lang="sr-Latn-RS" sz="1600" b="1" dirty="0">
              <a:solidFill>
                <a:srgbClr val="C00000"/>
              </a:solidFill>
              <a:latin typeface="Georgia" panose="02040502050405020303" pitchFamily="18" charset="0"/>
            </a:endParaRPr>
          </a:p>
          <a:p>
            <a:pPr algn="just"/>
            <a:r>
              <a:rPr lang="en-US" sz="1600" dirty="0">
                <a:latin typeface="Georgia" panose="02040502050405020303" pitchFamily="18" charset="0"/>
              </a:rPr>
              <a:t>Long-term study mobility – </a:t>
            </a:r>
            <a:endParaRPr lang="sr-Latn-RS" sz="1600" dirty="0">
              <a:latin typeface="Georgia" panose="02040502050405020303" pitchFamily="18" charset="0"/>
            </a:endParaRPr>
          </a:p>
          <a:p>
            <a:pPr marL="0" indent="0" algn="just">
              <a:buNone/>
            </a:pPr>
            <a:r>
              <a:rPr lang="sr-Latn-RS" sz="1600" dirty="0">
                <a:latin typeface="Georgia" panose="02040502050405020303" pitchFamily="18" charset="0"/>
              </a:rPr>
              <a:t>     </a:t>
            </a:r>
            <a:r>
              <a:rPr lang="en-US" sz="1600" dirty="0">
                <a:latin typeface="Georgia" panose="02040502050405020303" pitchFamily="18" charset="0"/>
              </a:rPr>
              <a:t>one semester at a partner institution abroad.</a:t>
            </a:r>
            <a:endParaRPr lang="sr-Latn-RS" sz="1600" dirty="0">
              <a:latin typeface="Georgia" panose="02040502050405020303" pitchFamily="18" charset="0"/>
            </a:endParaRPr>
          </a:p>
          <a:p>
            <a:pPr algn="just"/>
            <a:r>
              <a:rPr lang="en-US" sz="1600" dirty="0">
                <a:latin typeface="Georgia" panose="02040502050405020303" pitchFamily="18" charset="0"/>
              </a:rPr>
              <a:t>Long-term traineeship mobility – professional practice lasting one to three months.</a:t>
            </a:r>
            <a:endParaRPr lang="sr-Latn-RS" sz="1600" dirty="0">
              <a:latin typeface="Georgia" panose="02040502050405020303" pitchFamily="18" charset="0"/>
            </a:endParaRPr>
          </a:p>
          <a:p>
            <a:pPr algn="just"/>
            <a:r>
              <a:rPr lang="en-US" sz="1600" dirty="0">
                <a:latin typeface="Georgia" panose="02040502050405020303" pitchFamily="18" charset="0"/>
              </a:rPr>
              <a:t>Blended Intensive </a:t>
            </a:r>
            <a:r>
              <a:rPr lang="en-US" sz="1600" dirty="0" err="1">
                <a:latin typeface="Georgia" panose="02040502050405020303" pitchFamily="18" charset="0"/>
              </a:rPr>
              <a:t>Programme</a:t>
            </a:r>
            <a:r>
              <a:rPr lang="en-US" sz="1600" dirty="0">
                <a:latin typeface="Georgia" panose="02040502050405020303" pitchFamily="18" charset="0"/>
              </a:rPr>
              <a:t> (BIP) – short-term mobility with online learning component.</a:t>
            </a:r>
            <a:endParaRPr lang="sr-Latn-RS" sz="1600" dirty="0">
              <a:latin typeface="Georgia" panose="02040502050405020303" pitchFamily="18" charset="0"/>
            </a:endParaRPr>
          </a:p>
        </p:txBody>
      </p:sp>
      <p:pic>
        <p:nvPicPr>
          <p:cNvPr id="11" name="Picture 10"/>
          <p:cNvPicPr>
            <a:picLocks noChangeAspect="1"/>
          </p:cNvPicPr>
          <p:nvPr/>
        </p:nvPicPr>
        <p:blipFill>
          <a:blip r:embed="rId2"/>
          <a:stretch>
            <a:fillRect/>
          </a:stretch>
        </p:blipFill>
        <p:spPr>
          <a:xfrm>
            <a:off x="398819" y="1895561"/>
            <a:ext cx="3600000" cy="3600000"/>
          </a:xfrm>
          <a:prstGeom prst="rect">
            <a:avLst/>
          </a:prstGeom>
        </p:spPr>
      </p:pic>
      <p:sp>
        <p:nvSpPr>
          <p:cNvPr id="12" name="TextBox 11"/>
          <p:cNvSpPr txBox="1"/>
          <p:nvPr/>
        </p:nvSpPr>
        <p:spPr>
          <a:xfrm>
            <a:off x="844620" y="5649762"/>
            <a:ext cx="2693653" cy="1077218"/>
          </a:xfrm>
          <a:prstGeom prst="rect">
            <a:avLst/>
          </a:prstGeom>
          <a:noFill/>
        </p:spPr>
        <p:txBody>
          <a:bodyPr wrap="square" rtlCol="0">
            <a:spAutoFit/>
          </a:bodyPr>
          <a:lstStyle/>
          <a:p>
            <a:pPr algn="ctr"/>
            <a:r>
              <a:rPr lang="en-US" sz="1600" b="1" dirty="0">
                <a:solidFill>
                  <a:srgbClr val="C00000"/>
                </a:solidFill>
                <a:latin typeface="Georgia" panose="02040502050405020303" pitchFamily="18" charset="0"/>
                <a:cs typeface="Times New Roman" panose="02020603050405020304" pitchFamily="18" charset="0"/>
              </a:rPr>
              <a:t>Explore International Opportunities at Our School – Let’s Connect and Collaborate.</a:t>
            </a:r>
            <a:r>
              <a:rPr lang="sr-Latn-RS" sz="1600" b="1" dirty="0">
                <a:solidFill>
                  <a:srgbClr val="C00000"/>
                </a:solidFill>
                <a:latin typeface="Georgia" panose="02040502050405020303" pitchFamily="18" charset="0"/>
                <a:cs typeface="Times New Roman" panose="02020603050405020304" pitchFamily="18" charset="0"/>
              </a:rPr>
              <a:t> </a:t>
            </a:r>
          </a:p>
        </p:txBody>
      </p:sp>
      <p:sp>
        <p:nvSpPr>
          <p:cNvPr id="8" name="Rectangle 7"/>
          <p:cNvSpPr/>
          <p:nvPr/>
        </p:nvSpPr>
        <p:spPr>
          <a:xfrm>
            <a:off x="4267899" y="2182650"/>
            <a:ext cx="4572000" cy="1477328"/>
          </a:xfrm>
          <a:prstGeom prst="rect">
            <a:avLst/>
          </a:prstGeom>
        </p:spPr>
        <p:txBody>
          <a:bodyPr>
            <a:spAutoFit/>
          </a:bodyPr>
          <a:lstStyle/>
          <a:p>
            <a:r>
              <a:rPr lang="sr-Latn-RS" sz="1400" b="1" dirty="0">
                <a:solidFill>
                  <a:srgbClr val="C00000"/>
                </a:solidFill>
                <a:latin typeface="Georgia" panose="02040502050405020303" pitchFamily="18" charset="0"/>
              </a:rPr>
              <a:t>(</a:t>
            </a:r>
            <a:r>
              <a:rPr lang="sr-Latn-RS" sz="1600" b="1" dirty="0" err="1">
                <a:solidFill>
                  <a:srgbClr val="C00000"/>
                </a:solidFill>
                <a:latin typeface="Georgia" panose="02040502050405020303" pitchFamily="18" charset="0"/>
              </a:rPr>
              <a:t>Current</a:t>
            </a:r>
            <a:r>
              <a:rPr lang="sr-Latn-RS" sz="1600" b="1" dirty="0">
                <a:solidFill>
                  <a:srgbClr val="C00000"/>
                </a:solidFill>
                <a:latin typeface="Georgia" panose="02040502050405020303" pitchFamily="18" charset="0"/>
              </a:rPr>
              <a:t>) partner </a:t>
            </a:r>
            <a:r>
              <a:rPr lang="sr-Latn-RS" sz="1600" b="1" dirty="0" err="1">
                <a:solidFill>
                  <a:srgbClr val="C00000"/>
                </a:solidFill>
                <a:latin typeface="Georgia" panose="02040502050405020303" pitchFamily="18" charset="0"/>
              </a:rPr>
              <a:t>institutions</a:t>
            </a:r>
            <a:r>
              <a:rPr lang="sr-Latn-RS" sz="1600" b="1" dirty="0">
                <a:solidFill>
                  <a:srgbClr val="C00000"/>
                </a:solidFill>
                <a:latin typeface="Georgia" panose="02040502050405020303" pitchFamily="18" charset="0"/>
              </a:rPr>
              <a:t> </a:t>
            </a:r>
            <a:r>
              <a:rPr lang="sr-Latn-RS" sz="1600" b="1" dirty="0" err="1">
                <a:solidFill>
                  <a:srgbClr val="C00000"/>
                </a:solidFill>
                <a:latin typeface="Georgia" panose="02040502050405020303" pitchFamily="18" charset="0"/>
              </a:rPr>
              <a:t>from</a:t>
            </a:r>
            <a:r>
              <a:rPr lang="sr-Latn-RS" sz="1600" b="1" dirty="0">
                <a:solidFill>
                  <a:srgbClr val="C00000"/>
                </a:solidFill>
                <a:latin typeface="Georgia" panose="02040502050405020303" pitchFamily="18" charset="0"/>
              </a:rPr>
              <a:t>:</a:t>
            </a:r>
          </a:p>
          <a:p>
            <a:pPr marL="285750" indent="-285750">
              <a:buFont typeface="Arial" panose="020B0604020202020204" pitchFamily="34" charset="0"/>
              <a:buChar char="•"/>
            </a:pPr>
            <a:r>
              <a:rPr lang="sr-Latn-RS" sz="1600" dirty="0">
                <a:latin typeface="Georgia" panose="02040502050405020303" pitchFamily="18" charset="0"/>
              </a:rPr>
              <a:t>Zagreb, Alba </a:t>
            </a:r>
            <a:r>
              <a:rPr lang="sr-Latn-RS" sz="1600" dirty="0" err="1">
                <a:latin typeface="Georgia" panose="02040502050405020303" pitchFamily="18" charset="0"/>
              </a:rPr>
              <a:t>Iulia</a:t>
            </a:r>
            <a:r>
              <a:rPr lang="sr-Latn-RS" sz="1600" dirty="0">
                <a:latin typeface="Georgia" panose="02040502050405020303" pitchFamily="18" charset="0"/>
              </a:rPr>
              <a:t>, Arad, </a:t>
            </a:r>
            <a:r>
              <a:rPr lang="sr-Latn-RS" sz="1600" dirty="0" err="1">
                <a:latin typeface="Georgia" panose="02040502050405020303" pitchFamily="18" charset="0"/>
              </a:rPr>
              <a:t>Blagoevgrad</a:t>
            </a:r>
            <a:r>
              <a:rPr lang="sr-Latn-RS" sz="1600" dirty="0">
                <a:latin typeface="Georgia" panose="02040502050405020303" pitchFamily="18" charset="0"/>
              </a:rPr>
              <a:t>, Istanbul, </a:t>
            </a:r>
            <a:r>
              <a:rPr lang="sr-Latn-RS" sz="1600" dirty="0" err="1">
                <a:latin typeface="Georgia" panose="02040502050405020303" pitchFamily="18" charset="0"/>
              </a:rPr>
              <a:t>Iași</a:t>
            </a:r>
            <a:r>
              <a:rPr lang="sr-Latn-RS" sz="1600" dirty="0">
                <a:latin typeface="Georgia" panose="02040502050405020303" pitchFamily="18" charset="0"/>
              </a:rPr>
              <a:t>, Maribor</a:t>
            </a:r>
          </a:p>
          <a:p>
            <a:endParaRPr lang="sr-Latn-RS" sz="1400" b="1" dirty="0">
              <a:solidFill>
                <a:srgbClr val="C00000"/>
              </a:solidFill>
              <a:latin typeface="Georgia" panose="02040502050405020303" pitchFamily="18" charset="0"/>
            </a:endParaRPr>
          </a:p>
          <a:p>
            <a:r>
              <a:rPr lang="sr-Latn-RS" sz="1400" b="1" dirty="0" err="1">
                <a:solidFill>
                  <a:srgbClr val="C00000"/>
                </a:solidFill>
                <a:latin typeface="Georgia" panose="02040502050405020303" pitchFamily="18" charset="0"/>
              </a:rPr>
              <a:t>Examples</a:t>
            </a:r>
            <a:r>
              <a:rPr lang="sr-Latn-RS" sz="1400" b="1" dirty="0">
                <a:solidFill>
                  <a:srgbClr val="C00000"/>
                </a:solidFill>
                <a:latin typeface="Georgia" panose="02040502050405020303" pitchFamily="18" charset="0"/>
              </a:rPr>
              <a:t> </a:t>
            </a:r>
            <a:r>
              <a:rPr lang="sr-Latn-RS" sz="1400" b="1" dirty="0" err="1">
                <a:solidFill>
                  <a:srgbClr val="C00000"/>
                </a:solidFill>
                <a:latin typeface="Georgia" panose="02040502050405020303" pitchFamily="18" charset="0"/>
              </a:rPr>
              <a:t>of</a:t>
            </a:r>
            <a:r>
              <a:rPr lang="sr-Latn-RS" sz="1400" b="1" dirty="0">
                <a:solidFill>
                  <a:srgbClr val="C00000"/>
                </a:solidFill>
                <a:latin typeface="Georgia" panose="02040502050405020303" pitchFamily="18" charset="0"/>
              </a:rPr>
              <a:t> BIP </a:t>
            </a:r>
            <a:r>
              <a:rPr lang="sr-Latn-RS" sz="1400" b="1" dirty="0" err="1">
                <a:solidFill>
                  <a:srgbClr val="C00000"/>
                </a:solidFill>
                <a:latin typeface="Georgia" panose="02040502050405020303" pitchFamily="18" charset="0"/>
              </a:rPr>
              <a:t>Mobilities</a:t>
            </a:r>
            <a:endParaRPr lang="sr-Latn-RS" sz="1400" b="1" dirty="0">
              <a:solidFill>
                <a:srgbClr val="C00000"/>
              </a:solidFill>
              <a:latin typeface="Georgia" panose="02040502050405020303" pitchFamily="18" charset="0"/>
            </a:endParaRPr>
          </a:p>
          <a:p>
            <a:endParaRPr lang="sr-Latn-RS" sz="1400" b="1" dirty="0">
              <a:solidFill>
                <a:srgbClr val="C00000"/>
              </a:solidFill>
              <a:latin typeface="Georgia" panose="02040502050405020303" pitchFamily="18" charset="0"/>
            </a:endParaRPr>
          </a:p>
        </p:txBody>
      </p:sp>
      <p:sp>
        <p:nvSpPr>
          <p:cNvPr id="9" name="Rectangle 1"/>
          <p:cNvSpPr>
            <a:spLocks noChangeArrowheads="1"/>
          </p:cNvSpPr>
          <p:nvPr/>
        </p:nvSpPr>
        <p:spPr bwMode="auto">
          <a:xfrm>
            <a:off x="4250495" y="3519263"/>
            <a:ext cx="4606808"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defTabSz="914400">
              <a:buFontTx/>
              <a:buChar char="•"/>
            </a:pPr>
            <a:r>
              <a:rPr kumimoji="0" lang="sr-Latn-RS" altLang="sr-Latn-RS" sz="1400" i="0" u="none" strike="noStrike" cap="none" normalizeH="0" baseline="0" dirty="0">
                <a:ln>
                  <a:noFill/>
                </a:ln>
                <a:solidFill>
                  <a:schemeClr val="tx1"/>
                </a:solidFill>
                <a:effectLst/>
                <a:latin typeface="Georgia" panose="02040502050405020303" pitchFamily="18" charset="0"/>
              </a:rPr>
              <a:t> </a:t>
            </a:r>
            <a:r>
              <a:rPr lang="sr-Latn-RS" altLang="sr-Latn-RS" sz="1400" dirty="0">
                <a:latin typeface="Georgia" panose="02040502050405020303" pitchFamily="18" charset="0"/>
              </a:rPr>
              <a:t>Vršac (2023): </a:t>
            </a:r>
            <a:r>
              <a:rPr lang="sr-Latn-RS" altLang="sr-Latn-RS" sz="1400" dirty="0" err="1">
                <a:latin typeface="Georgia" panose="02040502050405020303" pitchFamily="18" charset="0"/>
              </a:rPr>
              <a:t>Multicultural</a:t>
            </a:r>
            <a:r>
              <a:rPr lang="sr-Latn-RS" altLang="sr-Latn-RS" sz="1400" dirty="0">
                <a:latin typeface="Georgia" panose="02040502050405020303" pitchFamily="18" charset="0"/>
              </a:rPr>
              <a:t> </a:t>
            </a:r>
            <a:r>
              <a:rPr lang="sr-Latn-RS" altLang="sr-Latn-RS" sz="1400" dirty="0" err="1">
                <a:latin typeface="Georgia" panose="02040502050405020303" pitchFamily="18" charset="0"/>
              </a:rPr>
              <a:t>training</a:t>
            </a:r>
            <a:r>
              <a:rPr lang="sr-Latn-RS" altLang="sr-Latn-RS" sz="1400" dirty="0">
                <a:latin typeface="Georgia" panose="02040502050405020303" pitchFamily="18" charset="0"/>
              </a:rPr>
              <a:t>, </a:t>
            </a:r>
            <a:r>
              <a:rPr lang="sr-Latn-RS" altLang="sr-Latn-RS" sz="1400" dirty="0" err="1">
                <a:latin typeface="Georgia" panose="02040502050405020303" pitchFamily="18" charset="0"/>
              </a:rPr>
              <a:t>international</a:t>
            </a:r>
            <a:r>
              <a:rPr lang="sr-Latn-RS" altLang="sr-Latn-RS" sz="1400" dirty="0">
                <a:latin typeface="Georgia" panose="02040502050405020303" pitchFamily="18" charset="0"/>
              </a:rPr>
              <a:t> </a:t>
            </a:r>
            <a:r>
              <a:rPr lang="sr-Latn-RS" altLang="sr-Latn-RS" sz="1400" dirty="0" err="1">
                <a:latin typeface="Georgia" panose="02040502050405020303" pitchFamily="18" charset="0"/>
              </a:rPr>
              <a:t>lectures</a:t>
            </a:r>
            <a:r>
              <a:rPr lang="sr-Latn-RS" altLang="sr-Latn-RS" sz="1400" dirty="0">
                <a:latin typeface="Georgia" panose="02040502050405020303" pitchFamily="18" charset="0"/>
              </a:rPr>
              <a:t>, </a:t>
            </a:r>
            <a:r>
              <a:rPr lang="sr-Latn-RS" altLang="sr-Latn-RS" sz="1400" dirty="0" err="1">
                <a:latin typeface="Georgia" panose="02040502050405020303" pitchFamily="18" charset="0"/>
              </a:rPr>
              <a:t>cultural</a:t>
            </a:r>
            <a:r>
              <a:rPr lang="sr-Latn-RS" altLang="sr-Latn-RS" sz="1400" dirty="0">
                <a:latin typeface="Georgia" panose="02040502050405020303" pitchFamily="18" charset="0"/>
              </a:rPr>
              <a:t> </a:t>
            </a:r>
            <a:r>
              <a:rPr lang="sr-Latn-RS" altLang="sr-Latn-RS" sz="1400" dirty="0" err="1">
                <a:latin typeface="Georgia" panose="02040502050405020303" pitchFamily="18" charset="0"/>
              </a:rPr>
              <a:t>programme</a:t>
            </a:r>
            <a:r>
              <a:rPr lang="sr-Latn-RS" altLang="sr-Latn-RS" sz="1400" dirty="0">
                <a:latin typeface="Georgia" panose="02040502050405020303" pitchFamily="18" charset="0"/>
              </a:rPr>
              <a:t>, </a:t>
            </a:r>
            <a:r>
              <a:rPr lang="sr-Latn-RS" altLang="sr-Latn-RS" sz="1400" dirty="0" err="1">
                <a:latin typeface="Georgia" panose="02040502050405020303" pitchFamily="18" charset="0"/>
              </a:rPr>
              <a:t>study</a:t>
            </a:r>
            <a:r>
              <a:rPr lang="sr-Latn-RS" altLang="sr-Latn-RS" sz="1400" dirty="0">
                <a:latin typeface="Georgia" panose="02040502050405020303" pitchFamily="18" charset="0"/>
              </a:rPr>
              <a:t> </a:t>
            </a:r>
            <a:r>
              <a:rPr lang="sr-Latn-RS" altLang="sr-Latn-RS" sz="1400" dirty="0" err="1">
                <a:latin typeface="Georgia" panose="02040502050405020303" pitchFamily="18" charset="0"/>
              </a:rPr>
              <a:t>visit</a:t>
            </a:r>
            <a:r>
              <a:rPr lang="sr-Latn-RS" altLang="sr-Latn-RS" sz="1400" dirty="0">
                <a:latin typeface="Georgia" panose="02040502050405020303" pitchFamily="18" charset="0"/>
              </a:rPr>
              <a:t> to </a:t>
            </a:r>
            <a:r>
              <a:rPr lang="sr-Latn-RS" altLang="sr-Latn-RS" sz="1400" dirty="0" err="1">
                <a:latin typeface="Georgia" panose="02040502050405020303" pitchFamily="18" charset="0"/>
              </a:rPr>
              <a:t>Belgrade</a:t>
            </a:r>
            <a:r>
              <a:rPr lang="sr-Latn-RS" altLang="sr-Latn-RS" sz="1400" dirty="0">
                <a:latin typeface="Georgia" panose="02040502050405020303" pitchFamily="18" charset="0"/>
              </a:rPr>
              <a:t>;</a:t>
            </a:r>
          </a:p>
          <a:p>
            <a:pPr lvl="0" algn="just" defTabSz="914400">
              <a:buFontTx/>
              <a:buChar char="•"/>
            </a:pPr>
            <a:r>
              <a:rPr lang="en-US" altLang="sr-Latn-RS" sz="1600" dirty="0">
                <a:latin typeface="Georgia" panose="02040502050405020303" pitchFamily="18" charset="0"/>
              </a:rPr>
              <a:t>Istanbul (2024): Academic </a:t>
            </a:r>
            <a:r>
              <a:rPr lang="en-US" altLang="sr-Latn-RS" sz="1600" dirty="0" err="1">
                <a:latin typeface="Georgia" panose="02040502050405020303" pitchFamily="18" charset="0"/>
              </a:rPr>
              <a:t>programme</a:t>
            </a:r>
            <a:r>
              <a:rPr lang="en-US" altLang="sr-Latn-RS" sz="1600" dirty="0">
                <a:latin typeface="Georgia" panose="02040502050405020303" pitchFamily="18" charset="0"/>
              </a:rPr>
              <a:t> and professional visits to kindergartens and primary schools</a:t>
            </a:r>
            <a:r>
              <a:rPr lang="sr-Latn-RS" altLang="sr-Latn-RS" sz="1600" dirty="0">
                <a:latin typeface="Georgia" panose="02040502050405020303" pitchFamily="18" charset="0"/>
              </a:rPr>
              <a:t>;</a:t>
            </a:r>
          </a:p>
          <a:p>
            <a:pPr lvl="0" algn="just" defTabSz="914400">
              <a:buFontTx/>
              <a:buChar char="•"/>
            </a:pPr>
            <a:r>
              <a:rPr kumimoji="0" lang="sr-Latn-RS" altLang="sr-Latn-RS" sz="1600" i="0" u="none" strike="noStrike" cap="none" normalizeH="0" baseline="0" dirty="0">
                <a:ln>
                  <a:noFill/>
                </a:ln>
                <a:solidFill>
                  <a:schemeClr val="tx1"/>
                </a:solidFill>
                <a:effectLst/>
                <a:latin typeface="Georgia" panose="02040502050405020303" pitchFamily="18" charset="0"/>
              </a:rPr>
              <a:t>Zagreb (2025): </a:t>
            </a:r>
            <a:r>
              <a:rPr kumimoji="0" lang="sr-Latn-RS" altLang="sr-Latn-RS" sz="1600" i="0" u="none" strike="noStrike" cap="none" normalizeH="0" baseline="0" dirty="0" err="1">
                <a:ln>
                  <a:noFill/>
                </a:ln>
                <a:solidFill>
                  <a:schemeClr val="tx1"/>
                </a:solidFill>
                <a:effectLst/>
                <a:latin typeface="Georgia" panose="02040502050405020303" pitchFamily="18" charset="0"/>
              </a:rPr>
              <a:t>Creativity</a:t>
            </a:r>
            <a:r>
              <a:rPr kumimoji="0" lang="sr-Latn-RS" altLang="sr-Latn-RS" sz="1600" i="0" u="none" strike="noStrike" cap="none" normalizeH="0" baseline="0" dirty="0">
                <a:ln>
                  <a:noFill/>
                </a:ln>
                <a:solidFill>
                  <a:schemeClr val="tx1"/>
                </a:solidFill>
                <a:effectLst/>
                <a:latin typeface="Georgia" panose="02040502050405020303" pitchFamily="18" charset="0"/>
              </a:rPr>
              <a:t> </a:t>
            </a:r>
            <a:r>
              <a:rPr kumimoji="0" lang="sr-Latn-RS" altLang="sr-Latn-RS" sz="1600" i="0" u="none" strike="noStrike" cap="none" normalizeH="0" baseline="0" dirty="0" err="1">
                <a:ln>
                  <a:noFill/>
                </a:ln>
                <a:solidFill>
                  <a:schemeClr val="tx1"/>
                </a:solidFill>
                <a:effectLst/>
                <a:latin typeface="Georgia" panose="02040502050405020303" pitchFamily="18" charset="0"/>
              </a:rPr>
              <a:t>in</a:t>
            </a:r>
            <a:r>
              <a:rPr kumimoji="0" lang="sr-Latn-RS" altLang="sr-Latn-RS" sz="1600" i="0" u="none" strike="noStrike" cap="none" normalizeH="0" baseline="0" dirty="0">
                <a:ln>
                  <a:noFill/>
                </a:ln>
                <a:solidFill>
                  <a:schemeClr val="tx1"/>
                </a:solidFill>
                <a:effectLst/>
                <a:latin typeface="Georgia" panose="02040502050405020303" pitchFamily="18" charset="0"/>
              </a:rPr>
              <a:t> </a:t>
            </a:r>
            <a:r>
              <a:rPr kumimoji="0" lang="sr-Latn-RS" altLang="sr-Latn-RS" sz="1600" i="0" u="none" strike="noStrike" cap="none" normalizeH="0" baseline="0" dirty="0" err="1">
                <a:ln>
                  <a:noFill/>
                </a:ln>
                <a:solidFill>
                  <a:schemeClr val="tx1"/>
                </a:solidFill>
                <a:effectLst/>
                <a:latin typeface="Georgia" panose="02040502050405020303" pitchFamily="18" charset="0"/>
              </a:rPr>
              <a:t>communication</a:t>
            </a:r>
            <a:r>
              <a:rPr kumimoji="0" lang="sr-Latn-RS" altLang="sr-Latn-RS" sz="1600" i="0" u="none" strike="noStrike" cap="none" normalizeH="0" baseline="0" dirty="0">
                <a:ln>
                  <a:noFill/>
                </a:ln>
                <a:solidFill>
                  <a:schemeClr val="tx1"/>
                </a:solidFill>
                <a:effectLst/>
                <a:latin typeface="Georgia" panose="02040502050405020303" pitchFamily="18" charset="0"/>
              </a:rPr>
              <a:t>, </a:t>
            </a:r>
            <a:r>
              <a:rPr kumimoji="0" lang="sr-Latn-RS" altLang="sr-Latn-RS" sz="1600" i="0" u="none" strike="noStrike" cap="none" normalizeH="0" baseline="0" dirty="0" err="1">
                <a:ln>
                  <a:noFill/>
                </a:ln>
                <a:solidFill>
                  <a:schemeClr val="tx1"/>
                </a:solidFill>
                <a:effectLst/>
                <a:latin typeface="Georgia" panose="02040502050405020303" pitchFamily="18" charset="0"/>
              </a:rPr>
              <a:t>presentation</a:t>
            </a:r>
            <a:r>
              <a:rPr kumimoji="0" lang="sr-Latn-RS" altLang="sr-Latn-RS" sz="1600" i="0" u="none" strike="noStrike" cap="none" normalizeH="0" baseline="0" dirty="0">
                <a:ln>
                  <a:noFill/>
                </a:ln>
                <a:solidFill>
                  <a:schemeClr val="tx1"/>
                </a:solidFill>
                <a:effectLst/>
                <a:latin typeface="Georgia" panose="02040502050405020303" pitchFamily="18" charset="0"/>
              </a:rPr>
              <a:t> skills, </a:t>
            </a:r>
            <a:r>
              <a:rPr kumimoji="0" lang="sr-Latn-RS" altLang="sr-Latn-RS" sz="1600" i="0" u="none" strike="noStrike" cap="none" normalizeH="0" baseline="0" dirty="0" err="1">
                <a:ln>
                  <a:noFill/>
                </a:ln>
                <a:solidFill>
                  <a:schemeClr val="tx1"/>
                </a:solidFill>
                <a:effectLst/>
                <a:latin typeface="Georgia" panose="02040502050405020303" pitchFamily="18" charset="0"/>
              </a:rPr>
              <a:t>workshops</a:t>
            </a:r>
            <a:r>
              <a:rPr kumimoji="0" lang="sr-Latn-RS" altLang="sr-Latn-RS" sz="1600" i="0" u="none" strike="noStrike" cap="none" normalizeH="0" baseline="0" dirty="0">
                <a:ln>
                  <a:noFill/>
                </a:ln>
                <a:solidFill>
                  <a:schemeClr val="tx1"/>
                </a:solidFill>
                <a:effectLst/>
                <a:latin typeface="Georgia" panose="02040502050405020303" pitchFamily="18" charset="0"/>
              </a:rPr>
              <a:t>, </a:t>
            </a:r>
            <a:r>
              <a:rPr kumimoji="0" lang="sr-Latn-RS" altLang="sr-Latn-RS" sz="1600" i="0" u="none" strike="noStrike" cap="none" normalizeH="0" baseline="0" dirty="0" err="1">
                <a:ln>
                  <a:noFill/>
                </a:ln>
                <a:solidFill>
                  <a:schemeClr val="tx1"/>
                </a:solidFill>
                <a:effectLst/>
                <a:latin typeface="Georgia" panose="02040502050405020303" pitchFamily="18" charset="0"/>
              </a:rPr>
              <a:t>teamwork</a:t>
            </a:r>
            <a:r>
              <a:rPr kumimoji="0" lang="sr-Latn-RS" altLang="sr-Latn-RS" sz="1600" i="0" u="none" strike="noStrike" cap="none" normalizeH="0" baseline="0" dirty="0">
                <a:ln>
                  <a:noFill/>
                </a:ln>
                <a:solidFill>
                  <a:schemeClr val="tx1"/>
                </a:solidFill>
                <a:effectLst/>
                <a:latin typeface="Georgia" panose="02040502050405020303" pitchFamily="18" charset="0"/>
              </a:rPr>
              <a:t> </a:t>
            </a:r>
            <a:r>
              <a:rPr kumimoji="0" lang="sr-Latn-RS" altLang="sr-Latn-RS" sz="1600" i="0" u="none" strike="noStrike" cap="none" normalizeH="0" baseline="0" dirty="0" err="1">
                <a:ln>
                  <a:noFill/>
                </a:ln>
                <a:solidFill>
                  <a:schemeClr val="tx1"/>
                </a:solidFill>
                <a:effectLst/>
                <a:latin typeface="Georgia" panose="02040502050405020303" pitchFamily="18" charset="0"/>
              </a:rPr>
              <a:t>projects</a:t>
            </a:r>
            <a:r>
              <a:rPr kumimoji="0" lang="sr-Latn-RS" altLang="sr-Latn-RS" sz="1600" i="0" u="none" strike="noStrike" cap="none" normalizeH="0" baseline="0" dirty="0">
                <a:ln>
                  <a:noFill/>
                </a:ln>
                <a:solidFill>
                  <a:schemeClr val="tx1"/>
                </a:solidFill>
                <a:effectLst/>
                <a:latin typeface="Georgia" panose="02040502050405020303" pitchFamily="18" charset="0"/>
              </a:rPr>
              <a:t>.</a:t>
            </a:r>
          </a:p>
          <a:p>
            <a:pPr marL="0" marR="0" lvl="0" indent="0" algn="just" defTabSz="914400" rtl="0" eaLnBrk="0" fontAlgn="base" latinLnBrk="0" hangingPunct="0">
              <a:lnSpc>
                <a:spcPct val="100000"/>
              </a:lnSpc>
              <a:spcBef>
                <a:spcPct val="0"/>
              </a:spcBef>
              <a:spcAft>
                <a:spcPct val="0"/>
              </a:spcAft>
              <a:buClrTx/>
              <a:buSzTx/>
              <a:tabLst/>
            </a:pPr>
            <a:endParaRPr kumimoji="0" lang="sr-Latn-RS" altLang="sr-Latn-RS" sz="1400" b="0" i="0" u="none" strike="noStrike" cap="none" normalizeH="0" baseline="0" dirty="0">
              <a:ln>
                <a:noFill/>
              </a:ln>
              <a:solidFill>
                <a:schemeClr val="tx1"/>
              </a:solidFill>
              <a:effectLst/>
              <a:latin typeface="Georgia" panose="02040502050405020303" pitchFamily="18" charset="0"/>
            </a:endParaRPr>
          </a:p>
        </p:txBody>
      </p:sp>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12393" t="46443" r="72845" b="7282"/>
          <a:stretch/>
        </p:blipFill>
        <p:spPr>
          <a:xfrm>
            <a:off x="0" y="4979744"/>
            <a:ext cx="551244" cy="1728000"/>
          </a:xfrm>
          <a:prstGeom prst="rect">
            <a:avLst/>
          </a:prstGeom>
        </p:spPr>
      </p:pic>
      <p:pic>
        <p:nvPicPr>
          <p:cNvPr id="14" name="Picture 13"/>
          <p:cNvPicPr>
            <a:picLocks noChangeAspect="1"/>
          </p:cNvPicPr>
          <p:nvPr/>
        </p:nvPicPr>
        <p:blipFill>
          <a:blip r:embed="rId4"/>
          <a:stretch>
            <a:fillRect/>
          </a:stretch>
        </p:blipFill>
        <p:spPr>
          <a:xfrm>
            <a:off x="7883577" y="5731775"/>
            <a:ext cx="1225402" cy="1054699"/>
          </a:xfrm>
          <a:prstGeom prst="rect">
            <a:avLst/>
          </a:prstGeom>
        </p:spPr>
      </p:pic>
      <p:sp>
        <p:nvSpPr>
          <p:cNvPr id="15" name="Slide Number Placeholder 4"/>
          <p:cNvSpPr txBox="1">
            <a:spLocks/>
          </p:cNvSpPr>
          <p:nvPr/>
        </p:nvSpPr>
        <p:spPr>
          <a:xfrm>
            <a:off x="8531299" y="6434825"/>
            <a:ext cx="577680" cy="409528"/>
          </a:xfrm>
          <a:prstGeom prst="rect">
            <a:avLst/>
          </a:prstGeom>
        </p:spPr>
        <p:txBody>
          <a:bodyPr vert="horz" lIns="91440" tIns="45720" rIns="91440" bIns="45720" rtlCol="0" anchor="ctr"/>
          <a:lstStyle>
            <a:defPPr>
              <a:defRPr lang="en-US"/>
            </a:defPPr>
            <a:lvl1pPr algn="r" defTabSz="457200" rtl="0" eaLnBrk="0" fontAlgn="base" hangingPunct="0">
              <a:spcBef>
                <a:spcPct val="0"/>
              </a:spcBef>
              <a:spcAft>
                <a:spcPct val="0"/>
              </a:spcAft>
              <a:defRPr sz="1050" kern="1200">
                <a:solidFill>
                  <a:schemeClr val="tx1">
                    <a:tint val="75000"/>
                  </a:schemeClr>
                </a:solidFill>
                <a:latin typeface="Century Gothic" panose="020B0502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5pPr>
            <a:lvl6pPr marL="2286000" algn="l" defTabSz="914400" rtl="0" eaLnBrk="1" latinLnBrk="0" hangingPunct="1">
              <a:defRPr kern="1200">
                <a:solidFill>
                  <a:schemeClr val="tx1"/>
                </a:solidFill>
                <a:latin typeface="Century Gothic" panose="020B0502020202020204" pitchFamily="34" charset="0"/>
                <a:ea typeface="+mn-ea"/>
                <a:cs typeface="+mn-cs"/>
              </a:defRPr>
            </a:lvl6pPr>
            <a:lvl7pPr marL="2743200" algn="l" defTabSz="914400" rtl="0" eaLnBrk="1" latinLnBrk="0" hangingPunct="1">
              <a:defRPr kern="1200">
                <a:solidFill>
                  <a:schemeClr val="tx1"/>
                </a:solidFill>
                <a:latin typeface="Century Gothic" panose="020B0502020202020204" pitchFamily="34" charset="0"/>
                <a:ea typeface="+mn-ea"/>
                <a:cs typeface="+mn-cs"/>
              </a:defRPr>
            </a:lvl7pPr>
            <a:lvl8pPr marL="3200400" algn="l" defTabSz="914400" rtl="0" eaLnBrk="1" latinLnBrk="0" hangingPunct="1">
              <a:defRPr kern="1200">
                <a:solidFill>
                  <a:schemeClr val="tx1"/>
                </a:solidFill>
                <a:latin typeface="Century Gothic" panose="020B0502020202020204" pitchFamily="34" charset="0"/>
                <a:ea typeface="+mn-ea"/>
                <a:cs typeface="+mn-cs"/>
              </a:defRPr>
            </a:lvl8pPr>
            <a:lvl9pPr marL="3657600" algn="l" defTabSz="914400" rtl="0" eaLnBrk="1" latinLnBrk="0" hangingPunct="1">
              <a:defRPr kern="1200">
                <a:solidFill>
                  <a:schemeClr val="tx1"/>
                </a:solidFill>
                <a:latin typeface="Century Gothic" panose="020B0502020202020204" pitchFamily="34" charset="0"/>
                <a:ea typeface="+mn-ea"/>
                <a:cs typeface="+mn-cs"/>
              </a:defRPr>
            </a:lvl9pPr>
          </a:lstStyle>
          <a:p>
            <a:r>
              <a:rPr lang="sr-Latn-RS" altLang="sr-Latn-RS" sz="1600" dirty="0">
                <a:solidFill>
                  <a:schemeClr val="tx1"/>
                </a:solidFill>
                <a:latin typeface="Californian FB" panose="0207040306080B030204" pitchFamily="18" charset="0"/>
              </a:rPr>
              <a:t>11</a:t>
            </a:r>
            <a:endParaRPr lang="en-US" altLang="sr-Latn-RS" sz="1600" dirty="0">
              <a:solidFill>
                <a:schemeClr val="tx1"/>
              </a:solidFill>
              <a:latin typeface="Californian FB" panose="0207040306080B030204" pitchFamily="18" charset="0"/>
            </a:endParaRPr>
          </a:p>
        </p:txBody>
      </p:sp>
    </p:spTree>
    <p:extLst>
      <p:ext uri="{BB962C8B-B14F-4D97-AF65-F5344CB8AC3E}">
        <p14:creationId xmlns:p14="http://schemas.microsoft.com/office/powerpoint/2010/main" val="378236434"/>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A5E39E7-C774-4F4F-B106-6F7F4FCC1C72}" type="slidenum">
              <a:rPr lang="en-US" altLang="sr-Latn-RS" smtClean="0"/>
              <a:pPr/>
              <a:t>12</a:t>
            </a:fld>
            <a:endParaRPr lang="en-US" altLang="sr-Latn-RS"/>
          </a:p>
        </p:txBody>
      </p:sp>
      <p:pic>
        <p:nvPicPr>
          <p:cNvPr id="5" name="Picture 4"/>
          <p:cNvPicPr>
            <a:picLocks noChangeAspect="1"/>
          </p:cNvPicPr>
          <p:nvPr/>
        </p:nvPicPr>
        <p:blipFill>
          <a:blip r:embed="rId2"/>
          <a:stretch>
            <a:fillRect/>
          </a:stretch>
        </p:blipFill>
        <p:spPr>
          <a:xfrm>
            <a:off x="28614" y="0"/>
            <a:ext cx="4910599" cy="327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3"/>
          <a:stretch>
            <a:fillRect/>
          </a:stretch>
        </p:blipFill>
        <p:spPr>
          <a:xfrm>
            <a:off x="4814664" y="-111279"/>
            <a:ext cx="4493141" cy="4066384"/>
          </a:xfrm>
          <a:prstGeom prst="rect">
            <a:avLst/>
          </a:prstGeom>
        </p:spPr>
      </p:pic>
      <p:pic>
        <p:nvPicPr>
          <p:cNvPr id="7" name="Picture 6"/>
          <p:cNvPicPr>
            <a:picLocks noChangeAspect="1"/>
          </p:cNvPicPr>
          <p:nvPr/>
        </p:nvPicPr>
        <p:blipFill>
          <a:blip r:embed="rId4"/>
          <a:stretch>
            <a:fillRect/>
          </a:stretch>
        </p:blipFill>
        <p:spPr>
          <a:xfrm>
            <a:off x="-73074" y="3280963"/>
            <a:ext cx="5257607" cy="3600000"/>
          </a:xfrm>
          <a:prstGeom prst="rect">
            <a:avLst/>
          </a:prstGeom>
        </p:spPr>
      </p:pic>
      <p:pic>
        <p:nvPicPr>
          <p:cNvPr id="8" name="Picture 7"/>
          <p:cNvPicPr>
            <a:picLocks noChangeAspect="1"/>
          </p:cNvPicPr>
          <p:nvPr/>
        </p:nvPicPr>
        <p:blipFill>
          <a:blip r:embed="rId5"/>
          <a:stretch>
            <a:fillRect/>
          </a:stretch>
        </p:blipFill>
        <p:spPr>
          <a:xfrm>
            <a:off x="4875630" y="3838795"/>
            <a:ext cx="4371211" cy="3042168"/>
          </a:xfrm>
          <a:prstGeom prst="rect">
            <a:avLst/>
          </a:prstGeom>
        </p:spPr>
      </p:pic>
      <p:pic>
        <p:nvPicPr>
          <p:cNvPr id="9" name="Picture 8"/>
          <p:cNvPicPr>
            <a:picLocks noChangeAspect="1"/>
          </p:cNvPicPr>
          <p:nvPr/>
        </p:nvPicPr>
        <p:blipFill>
          <a:blip r:embed="rId6"/>
          <a:stretch>
            <a:fillRect/>
          </a:stretch>
        </p:blipFill>
        <p:spPr>
          <a:xfrm rot="1860000">
            <a:off x="3255800" y="1702414"/>
            <a:ext cx="3366823" cy="4428000"/>
          </a:xfrm>
          <a:prstGeom prst="rect">
            <a:avLst/>
          </a:prstGeom>
        </p:spPr>
      </p:pic>
      <p:sp>
        <p:nvSpPr>
          <p:cNvPr id="10" name="Slide Number Placeholder 4"/>
          <p:cNvSpPr txBox="1">
            <a:spLocks/>
          </p:cNvSpPr>
          <p:nvPr/>
        </p:nvSpPr>
        <p:spPr>
          <a:xfrm>
            <a:off x="8531299" y="6434825"/>
            <a:ext cx="577680" cy="409528"/>
          </a:xfrm>
          <a:prstGeom prst="rect">
            <a:avLst/>
          </a:prstGeom>
        </p:spPr>
        <p:txBody>
          <a:bodyPr vert="horz" lIns="91440" tIns="45720" rIns="91440" bIns="45720" rtlCol="0" anchor="ctr"/>
          <a:lstStyle>
            <a:defPPr>
              <a:defRPr lang="en-US"/>
            </a:defPPr>
            <a:lvl1pPr algn="r" defTabSz="457200" rtl="0" eaLnBrk="0" fontAlgn="base" hangingPunct="0">
              <a:spcBef>
                <a:spcPct val="0"/>
              </a:spcBef>
              <a:spcAft>
                <a:spcPct val="0"/>
              </a:spcAft>
              <a:defRPr sz="1050" kern="1200">
                <a:solidFill>
                  <a:schemeClr val="tx1">
                    <a:tint val="75000"/>
                  </a:schemeClr>
                </a:solidFill>
                <a:latin typeface="Century Gothic" panose="020B0502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5pPr>
            <a:lvl6pPr marL="2286000" algn="l" defTabSz="914400" rtl="0" eaLnBrk="1" latinLnBrk="0" hangingPunct="1">
              <a:defRPr kern="1200">
                <a:solidFill>
                  <a:schemeClr val="tx1"/>
                </a:solidFill>
                <a:latin typeface="Century Gothic" panose="020B0502020202020204" pitchFamily="34" charset="0"/>
                <a:ea typeface="+mn-ea"/>
                <a:cs typeface="+mn-cs"/>
              </a:defRPr>
            </a:lvl6pPr>
            <a:lvl7pPr marL="2743200" algn="l" defTabSz="914400" rtl="0" eaLnBrk="1" latinLnBrk="0" hangingPunct="1">
              <a:defRPr kern="1200">
                <a:solidFill>
                  <a:schemeClr val="tx1"/>
                </a:solidFill>
                <a:latin typeface="Century Gothic" panose="020B0502020202020204" pitchFamily="34" charset="0"/>
                <a:ea typeface="+mn-ea"/>
                <a:cs typeface="+mn-cs"/>
              </a:defRPr>
            </a:lvl7pPr>
            <a:lvl8pPr marL="3200400" algn="l" defTabSz="914400" rtl="0" eaLnBrk="1" latinLnBrk="0" hangingPunct="1">
              <a:defRPr kern="1200">
                <a:solidFill>
                  <a:schemeClr val="tx1"/>
                </a:solidFill>
                <a:latin typeface="Century Gothic" panose="020B0502020202020204" pitchFamily="34" charset="0"/>
                <a:ea typeface="+mn-ea"/>
                <a:cs typeface="+mn-cs"/>
              </a:defRPr>
            </a:lvl8pPr>
            <a:lvl9pPr marL="3657600" algn="l" defTabSz="914400" rtl="0" eaLnBrk="1" latinLnBrk="0" hangingPunct="1">
              <a:defRPr kern="1200">
                <a:solidFill>
                  <a:schemeClr val="tx1"/>
                </a:solidFill>
                <a:latin typeface="Century Gothic" panose="020B0502020202020204" pitchFamily="34" charset="0"/>
                <a:ea typeface="+mn-ea"/>
                <a:cs typeface="+mn-cs"/>
              </a:defRPr>
            </a:lvl9pPr>
          </a:lstStyle>
          <a:p>
            <a:r>
              <a:rPr lang="sr-Latn-RS" altLang="sr-Latn-RS" sz="1600" dirty="0">
                <a:solidFill>
                  <a:schemeClr val="tx1"/>
                </a:solidFill>
                <a:latin typeface="Californian FB" panose="0207040306080B030204" pitchFamily="18" charset="0"/>
              </a:rPr>
              <a:t>12</a:t>
            </a:r>
            <a:endParaRPr lang="en-US" altLang="sr-Latn-RS" sz="1600" dirty="0">
              <a:solidFill>
                <a:schemeClr val="tx1"/>
              </a:solidFill>
              <a:latin typeface="Californian FB" panose="0207040306080B030204" pitchFamily="18" charset="0"/>
            </a:endParaRPr>
          </a:p>
        </p:txBody>
      </p:sp>
      <p:sp>
        <p:nvSpPr>
          <p:cNvPr id="12" name="Rectangle 11"/>
          <p:cNvSpPr/>
          <p:nvPr/>
        </p:nvSpPr>
        <p:spPr>
          <a:xfrm>
            <a:off x="3501484" y="21224"/>
            <a:ext cx="1313180" cy="707886"/>
          </a:xfrm>
          <a:prstGeom prst="rect">
            <a:avLst/>
          </a:prstGeom>
        </p:spPr>
        <p:txBody>
          <a:bodyPr wrap="none">
            <a:spAutoFit/>
          </a:bodyPr>
          <a:lstStyle/>
          <a:p>
            <a:pPr algn="ctr"/>
            <a:r>
              <a:rPr lang="sr-Latn-RS" sz="2000" dirty="0" err="1">
                <a:solidFill>
                  <a:srgbClr val="C00000"/>
                </a:solidFill>
                <a:latin typeface="Georgia" panose="02040502050405020303" pitchFamily="18" charset="0"/>
              </a:rPr>
              <a:t>Erasmus</a:t>
            </a:r>
            <a:r>
              <a:rPr lang="sr-Latn-RS" sz="2000" dirty="0">
                <a:solidFill>
                  <a:srgbClr val="C00000"/>
                </a:solidFill>
                <a:latin typeface="Georgia" panose="02040502050405020303" pitchFamily="18" charset="0"/>
              </a:rPr>
              <a:t> </a:t>
            </a:r>
          </a:p>
          <a:p>
            <a:pPr algn="ctr"/>
            <a:r>
              <a:rPr lang="sr-Latn-RS" sz="2000" dirty="0" err="1">
                <a:solidFill>
                  <a:srgbClr val="C00000"/>
                </a:solidFill>
                <a:latin typeface="Georgia" panose="02040502050405020303" pitchFamily="18" charset="0"/>
              </a:rPr>
              <a:t>memories</a:t>
            </a:r>
            <a:endParaRPr lang="sr-Latn-RS" sz="2000" dirty="0">
              <a:solidFill>
                <a:srgbClr val="C00000"/>
              </a:solidFill>
              <a:latin typeface="Georgia" panose="02040502050405020303" pitchFamily="18" charset="0"/>
            </a:endParaRPr>
          </a:p>
        </p:txBody>
      </p:sp>
    </p:spTree>
    <p:extLst>
      <p:ext uri="{BB962C8B-B14F-4D97-AF65-F5344CB8AC3E}">
        <p14:creationId xmlns:p14="http://schemas.microsoft.com/office/powerpoint/2010/main" val="2131200096"/>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228539" y="1354666"/>
            <a:ext cx="3086100" cy="1600200"/>
          </a:xfrm>
        </p:spPr>
        <p:txBody>
          <a:bodyPr>
            <a:normAutofit/>
          </a:bodyPr>
          <a:lstStyle/>
          <a:p>
            <a:r>
              <a:rPr lang="en-US" sz="2000" b="1" cap="none" dirty="0">
                <a:solidFill>
                  <a:srgbClr val="C00000"/>
                </a:solidFill>
                <a:latin typeface="Georgia" panose="02040502050405020303" pitchFamily="18" charset="0"/>
              </a:rPr>
              <a:t>Some responses from students participating in Erasmus Mobility</a:t>
            </a:r>
            <a:endParaRPr lang="sr-Latn-RS" sz="2000" b="1" cap="none" dirty="0"/>
          </a:p>
        </p:txBody>
      </p:sp>
      <p:sp>
        <p:nvSpPr>
          <p:cNvPr id="18" name="Content Placeholder 17"/>
          <p:cNvSpPr>
            <a:spLocks noGrp="1"/>
          </p:cNvSpPr>
          <p:nvPr>
            <p:ph idx="1"/>
          </p:nvPr>
        </p:nvSpPr>
        <p:spPr/>
        <p:txBody>
          <a:bodyPr/>
          <a:lstStyle/>
          <a:p>
            <a:endParaRPr lang="sr-Latn-RS"/>
          </a:p>
        </p:txBody>
      </p:sp>
      <p:pic>
        <p:nvPicPr>
          <p:cNvPr id="6" name="Picture 5"/>
          <p:cNvPicPr>
            <a:picLocks noChangeAspect="1"/>
          </p:cNvPicPr>
          <p:nvPr/>
        </p:nvPicPr>
        <p:blipFill>
          <a:blip r:embed="rId3"/>
          <a:stretch>
            <a:fillRect/>
          </a:stretch>
        </p:blipFill>
        <p:spPr>
          <a:xfrm>
            <a:off x="3958237" y="354766"/>
            <a:ext cx="2701725" cy="18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rotWithShape="1">
          <a:blip r:embed="rId4"/>
          <a:srcRect t="44709"/>
          <a:stretch/>
        </p:blipFill>
        <p:spPr>
          <a:xfrm>
            <a:off x="3946807" y="5105525"/>
            <a:ext cx="2415405" cy="16321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rotWithShape="1">
          <a:blip r:embed="rId5"/>
          <a:srcRect l="9450" r="8616"/>
          <a:stretch/>
        </p:blipFill>
        <p:spPr>
          <a:xfrm>
            <a:off x="274373" y="3124200"/>
            <a:ext cx="2654683" cy="324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6"/>
          <a:stretch>
            <a:fillRect/>
          </a:stretch>
        </p:blipFill>
        <p:spPr>
          <a:xfrm>
            <a:off x="3954359" y="2271444"/>
            <a:ext cx="5184858" cy="291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rotWithShape="1">
          <a:blip r:embed="rId7">
            <a:extLst>
              <a:ext uri="{28A0092B-C50C-407E-A947-70E740481C1C}">
                <a14:useLocalDpi xmlns:a14="http://schemas.microsoft.com/office/drawing/2010/main" val="0"/>
              </a:ext>
            </a:extLst>
          </a:blip>
          <a:srcRect t="28878"/>
          <a:stretch/>
        </p:blipFill>
        <p:spPr>
          <a:xfrm>
            <a:off x="6433201" y="5291546"/>
            <a:ext cx="2688000" cy="14338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rotWithShape="1">
          <a:blip r:embed="rId8"/>
          <a:srcRect l="18478" t="20961"/>
          <a:stretch/>
        </p:blipFill>
        <p:spPr>
          <a:xfrm>
            <a:off x="6659962" y="354766"/>
            <a:ext cx="2583837" cy="18779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p:cNvPicPr>
            <a:picLocks noChangeAspect="1"/>
          </p:cNvPicPr>
          <p:nvPr/>
        </p:nvPicPr>
        <p:blipFill>
          <a:blip r:embed="rId9"/>
          <a:stretch>
            <a:fillRect/>
          </a:stretch>
        </p:blipFill>
        <p:spPr>
          <a:xfrm>
            <a:off x="142700" y="886179"/>
            <a:ext cx="2993395" cy="859611"/>
          </a:xfrm>
          <a:prstGeom prst="rect">
            <a:avLst/>
          </a:prstGeom>
        </p:spPr>
      </p:pic>
      <p:sp>
        <p:nvSpPr>
          <p:cNvPr id="15" name="Slide Number Placeholder 4"/>
          <p:cNvSpPr txBox="1">
            <a:spLocks/>
          </p:cNvSpPr>
          <p:nvPr/>
        </p:nvSpPr>
        <p:spPr>
          <a:xfrm>
            <a:off x="8531299" y="6434825"/>
            <a:ext cx="577680" cy="409528"/>
          </a:xfrm>
          <a:prstGeom prst="rect">
            <a:avLst/>
          </a:prstGeom>
        </p:spPr>
        <p:txBody>
          <a:bodyPr vert="horz" lIns="91440" tIns="45720" rIns="91440" bIns="45720" rtlCol="0" anchor="ctr"/>
          <a:lstStyle>
            <a:defPPr>
              <a:defRPr lang="en-US"/>
            </a:defPPr>
            <a:lvl1pPr algn="r" defTabSz="457200" rtl="0" eaLnBrk="0" fontAlgn="base" hangingPunct="0">
              <a:spcBef>
                <a:spcPct val="0"/>
              </a:spcBef>
              <a:spcAft>
                <a:spcPct val="0"/>
              </a:spcAft>
              <a:defRPr sz="1050" kern="1200">
                <a:solidFill>
                  <a:schemeClr val="tx1">
                    <a:tint val="75000"/>
                  </a:schemeClr>
                </a:solidFill>
                <a:latin typeface="Century Gothic" panose="020B0502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5pPr>
            <a:lvl6pPr marL="2286000" algn="l" defTabSz="914400" rtl="0" eaLnBrk="1" latinLnBrk="0" hangingPunct="1">
              <a:defRPr kern="1200">
                <a:solidFill>
                  <a:schemeClr val="tx1"/>
                </a:solidFill>
                <a:latin typeface="Century Gothic" panose="020B0502020202020204" pitchFamily="34" charset="0"/>
                <a:ea typeface="+mn-ea"/>
                <a:cs typeface="+mn-cs"/>
              </a:defRPr>
            </a:lvl6pPr>
            <a:lvl7pPr marL="2743200" algn="l" defTabSz="914400" rtl="0" eaLnBrk="1" latinLnBrk="0" hangingPunct="1">
              <a:defRPr kern="1200">
                <a:solidFill>
                  <a:schemeClr val="tx1"/>
                </a:solidFill>
                <a:latin typeface="Century Gothic" panose="020B0502020202020204" pitchFamily="34" charset="0"/>
                <a:ea typeface="+mn-ea"/>
                <a:cs typeface="+mn-cs"/>
              </a:defRPr>
            </a:lvl7pPr>
            <a:lvl8pPr marL="3200400" algn="l" defTabSz="914400" rtl="0" eaLnBrk="1" latinLnBrk="0" hangingPunct="1">
              <a:defRPr kern="1200">
                <a:solidFill>
                  <a:schemeClr val="tx1"/>
                </a:solidFill>
                <a:latin typeface="Century Gothic" panose="020B0502020202020204" pitchFamily="34" charset="0"/>
                <a:ea typeface="+mn-ea"/>
                <a:cs typeface="+mn-cs"/>
              </a:defRPr>
            </a:lvl8pPr>
            <a:lvl9pPr marL="3657600" algn="l" defTabSz="914400" rtl="0" eaLnBrk="1" latinLnBrk="0" hangingPunct="1">
              <a:defRPr kern="1200">
                <a:solidFill>
                  <a:schemeClr val="tx1"/>
                </a:solidFill>
                <a:latin typeface="Century Gothic" panose="020B0502020202020204" pitchFamily="34" charset="0"/>
                <a:ea typeface="+mn-ea"/>
                <a:cs typeface="+mn-cs"/>
              </a:defRPr>
            </a:lvl9pPr>
          </a:lstStyle>
          <a:p>
            <a:r>
              <a:rPr lang="sr-Latn-RS" altLang="sr-Latn-RS" sz="1600" dirty="0">
                <a:solidFill>
                  <a:schemeClr val="tx1"/>
                </a:solidFill>
                <a:latin typeface="Californian FB" panose="0207040306080B030204" pitchFamily="18" charset="0"/>
              </a:rPr>
              <a:t>13</a:t>
            </a:r>
            <a:endParaRPr lang="en-US" altLang="sr-Latn-RS" sz="1600" dirty="0">
              <a:solidFill>
                <a:schemeClr val="tx1"/>
              </a:solidFill>
              <a:latin typeface="Californian FB" panose="0207040306080B030204" pitchFamily="18" charset="0"/>
            </a:endParaRPr>
          </a:p>
        </p:txBody>
      </p:sp>
    </p:spTree>
    <p:extLst>
      <p:ext uri="{BB962C8B-B14F-4D97-AF65-F5344CB8AC3E}">
        <p14:creationId xmlns:p14="http://schemas.microsoft.com/office/powerpoint/2010/main" val="633965433"/>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570788" y="5479970"/>
            <a:ext cx="1225402" cy="1054699"/>
          </a:xfrm>
          <a:prstGeom prst="rect">
            <a:avLst/>
          </a:prstGeom>
        </p:spPr>
      </p:pic>
      <p:sp>
        <p:nvSpPr>
          <p:cNvPr id="2" name="Title 1">
            <a:extLst>
              <a:ext uri="{FF2B5EF4-FFF2-40B4-BE49-F238E27FC236}">
                <a16:creationId xmlns:a16="http://schemas.microsoft.com/office/drawing/2014/main" id="{C94DE8DC-7FB2-75F8-6C84-3703C3334FCA}"/>
              </a:ext>
            </a:extLst>
          </p:cNvPr>
          <p:cNvSpPr>
            <a:spLocks noGrp="1"/>
          </p:cNvSpPr>
          <p:nvPr>
            <p:ph type="title"/>
          </p:nvPr>
        </p:nvSpPr>
        <p:spPr>
          <a:xfrm>
            <a:off x="549387" y="1712794"/>
            <a:ext cx="7955280" cy="2801935"/>
          </a:xfrm>
        </p:spPr>
        <p:txBody>
          <a:bodyPr>
            <a:noAutofit/>
          </a:bodyPr>
          <a:lstStyle/>
          <a:p>
            <a:pPr algn="ctr">
              <a:lnSpc>
                <a:spcPct val="100000"/>
              </a:lnSpc>
            </a:pPr>
            <a:r>
              <a:rPr lang="en-US" sz="1800" cap="none" dirty="0">
                <a:solidFill>
                  <a:srgbClr val="C00000"/>
                </a:solidFill>
                <a:latin typeface="Georgia" panose="02040502050405020303" pitchFamily="18" charset="0"/>
                <a:ea typeface="Cambria" panose="02040503050406030204" pitchFamily="18" charset="0"/>
              </a:rPr>
              <a:t>ERASMUS+ MOBILITY IS A BRIDGE</a:t>
            </a:r>
            <a:r>
              <a:rPr lang="sr-Latn-RS" sz="1800" cap="none" dirty="0">
                <a:solidFill>
                  <a:srgbClr val="C00000"/>
                </a:solidFill>
                <a:latin typeface="Georgia" panose="02040502050405020303" pitchFamily="18" charset="0"/>
                <a:ea typeface="Cambria" panose="02040503050406030204" pitchFamily="18" charset="0"/>
              </a:rPr>
              <a:t>.</a:t>
            </a:r>
            <a:br>
              <a:rPr lang="sr-Latn-RS" sz="1800" cap="none" dirty="0">
                <a:solidFill>
                  <a:srgbClr val="C00000"/>
                </a:solidFill>
                <a:latin typeface="Georgia" panose="02040502050405020303" pitchFamily="18" charset="0"/>
                <a:ea typeface="Cambria" panose="02040503050406030204" pitchFamily="18" charset="0"/>
              </a:rPr>
            </a:br>
            <a:endParaRPr lang="en-US" sz="1800" cap="none" dirty="0">
              <a:solidFill>
                <a:srgbClr val="C00000"/>
              </a:solidFill>
              <a:latin typeface="Georgia" panose="02040502050405020303" pitchFamily="18" charset="0"/>
              <a:ea typeface="Cambria" panose="02040503050406030204" pitchFamily="18" charset="0"/>
            </a:endParaRPr>
          </a:p>
        </p:txBody>
      </p:sp>
      <p:sp>
        <p:nvSpPr>
          <p:cNvPr id="3" name="Slide Number Placeholder 4">
            <a:extLst>
              <a:ext uri="{FF2B5EF4-FFF2-40B4-BE49-F238E27FC236}">
                <a16:creationId xmlns:a16="http://schemas.microsoft.com/office/drawing/2014/main" id="{8855C0AD-E77A-5AA6-1936-CCFAEF322AA5}"/>
              </a:ext>
            </a:extLst>
          </p:cNvPr>
          <p:cNvSpPr>
            <a:spLocks noGrp="1"/>
          </p:cNvSpPr>
          <p:nvPr>
            <p:ph type="sldNum" sz="quarter" idx="12"/>
          </p:nvPr>
        </p:nvSpPr>
        <p:spPr>
          <a:xfrm>
            <a:off x="8408859" y="6534669"/>
            <a:ext cx="667173" cy="198836"/>
          </a:xfrm>
        </p:spPr>
        <p:txBody>
          <a:bodyPr/>
          <a:lstStyle/>
          <a:p>
            <a:r>
              <a:rPr lang="sr-Latn-RS" altLang="sr-Latn-RS" sz="1600" dirty="0">
                <a:solidFill>
                  <a:schemeClr val="tx1"/>
                </a:solidFill>
                <a:latin typeface="Californian FB" panose="0207040306080B030204" pitchFamily="18" charset="0"/>
              </a:rPr>
              <a:t>14</a:t>
            </a:r>
            <a:endParaRPr lang="en-US" altLang="sr-Latn-RS" sz="1600" dirty="0">
              <a:solidFill>
                <a:schemeClr val="tx1"/>
              </a:solidFill>
              <a:latin typeface="Californian FB" panose="0207040306080B030204" pitchFamily="18" charset="0"/>
            </a:endParaRPr>
          </a:p>
        </p:txBody>
      </p:sp>
      <p:pic>
        <p:nvPicPr>
          <p:cNvPr id="6" name="Picture 5">
            <a:extLst>
              <a:ext uri="{FF2B5EF4-FFF2-40B4-BE49-F238E27FC236}">
                <a16:creationId xmlns:a16="http://schemas.microsoft.com/office/drawing/2014/main" id="{390141D6-1B51-AF1F-9C43-2737AE5E526D}"/>
              </a:ext>
            </a:extLst>
          </p:cNvPr>
          <p:cNvPicPr>
            <a:picLocks noChangeAspect="1"/>
          </p:cNvPicPr>
          <p:nvPr/>
        </p:nvPicPr>
        <p:blipFill>
          <a:blip r:embed="rId3"/>
          <a:stretch>
            <a:fillRect/>
          </a:stretch>
        </p:blipFill>
        <p:spPr>
          <a:xfrm>
            <a:off x="1318418" y="171164"/>
            <a:ext cx="6538140" cy="4045934"/>
          </a:xfrm>
          <a:prstGeom prst="rect">
            <a:avLst/>
          </a:prstGeom>
        </p:spPr>
      </p:pic>
      <p:sp>
        <p:nvSpPr>
          <p:cNvPr id="8" name="Rectangle 7"/>
          <p:cNvSpPr/>
          <p:nvPr/>
        </p:nvSpPr>
        <p:spPr>
          <a:xfrm>
            <a:off x="655568" y="4342880"/>
            <a:ext cx="8311011" cy="923330"/>
          </a:xfrm>
          <a:prstGeom prst="rect">
            <a:avLst/>
          </a:prstGeom>
        </p:spPr>
        <p:txBody>
          <a:bodyPr wrap="square">
            <a:spAutoFit/>
          </a:bodyPr>
          <a:lstStyle/>
          <a:p>
            <a:pPr algn="just"/>
            <a:r>
              <a:rPr lang="en-US" dirty="0">
                <a:latin typeface="Georgia" panose="02040502050405020303" pitchFamily="18" charset="0"/>
              </a:rPr>
              <a:t>It connects cultures, institutions, and individuals, helping participants overcome geographical and academic distances. Through this experience, students build new knowledge, cooperation, and lasting international academic connections.</a:t>
            </a:r>
            <a:endParaRPr lang="sr-Latn-RS" dirty="0">
              <a:latin typeface="Georgia" panose="02040502050405020303" pitchFamily="18" charset="0"/>
            </a:endParaRPr>
          </a:p>
        </p:txBody>
      </p:sp>
      <p:sp>
        <p:nvSpPr>
          <p:cNvPr id="11" name="Rectangle 10"/>
          <p:cNvSpPr/>
          <p:nvPr/>
        </p:nvSpPr>
        <p:spPr>
          <a:xfrm>
            <a:off x="608644" y="43808"/>
            <a:ext cx="7957687" cy="707886"/>
          </a:xfrm>
          <a:prstGeom prst="rect">
            <a:avLst/>
          </a:prstGeom>
        </p:spPr>
        <p:txBody>
          <a:bodyPr wrap="square">
            <a:spAutoFit/>
          </a:bodyPr>
          <a:lstStyle/>
          <a:p>
            <a:pPr algn="ctr"/>
            <a:r>
              <a:rPr lang="en-US" sz="2000" dirty="0">
                <a:solidFill>
                  <a:srgbClr val="C00000"/>
                </a:solidFill>
                <a:latin typeface="Georgia" panose="02040502050405020303" pitchFamily="18" charset="0"/>
              </a:rPr>
              <a:t>Some responses from  students participating in </a:t>
            </a:r>
            <a:endParaRPr lang="sr-Latn-RS" sz="2000" dirty="0">
              <a:solidFill>
                <a:srgbClr val="C00000"/>
              </a:solidFill>
              <a:latin typeface="Georgia" panose="02040502050405020303" pitchFamily="18" charset="0"/>
            </a:endParaRPr>
          </a:p>
          <a:p>
            <a:pPr algn="ctr"/>
            <a:r>
              <a:rPr lang="en-US" sz="2000" dirty="0">
                <a:solidFill>
                  <a:srgbClr val="C00000"/>
                </a:solidFill>
                <a:latin typeface="Georgia" panose="02040502050405020303" pitchFamily="18" charset="0"/>
              </a:rPr>
              <a:t>Erasmus mobility</a:t>
            </a:r>
            <a:endParaRPr lang="sr-Latn-RS" sz="2000" dirty="0">
              <a:solidFill>
                <a:srgbClr val="C00000"/>
              </a:solidFill>
              <a:latin typeface="Georgia" panose="02040502050405020303" pitchFamily="18" charset="0"/>
            </a:endParaRPr>
          </a:p>
        </p:txBody>
      </p:sp>
    </p:spTree>
    <p:extLst>
      <p:ext uri="{BB962C8B-B14F-4D97-AF65-F5344CB8AC3E}">
        <p14:creationId xmlns:p14="http://schemas.microsoft.com/office/powerpoint/2010/main" val="657462211"/>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5EE35A4-ADB8-8B10-F2E9-02307FCC618E}"/>
              </a:ext>
            </a:extLst>
          </p:cNvPr>
          <p:cNvPicPr>
            <a:picLocks noChangeAspect="1"/>
          </p:cNvPicPr>
          <p:nvPr/>
        </p:nvPicPr>
        <p:blipFill>
          <a:blip r:embed="rId2"/>
          <a:stretch>
            <a:fillRect/>
          </a:stretch>
        </p:blipFill>
        <p:spPr>
          <a:xfrm>
            <a:off x="3692184" y="479903"/>
            <a:ext cx="5451816" cy="5760720"/>
          </a:xfrm>
          <a:prstGeom prst="rect">
            <a:avLst/>
          </a:prstGeom>
        </p:spPr>
      </p:pic>
      <p:sp>
        <p:nvSpPr>
          <p:cNvPr id="4" name="TextBox 3">
            <a:extLst>
              <a:ext uri="{FF2B5EF4-FFF2-40B4-BE49-F238E27FC236}">
                <a16:creationId xmlns:a16="http://schemas.microsoft.com/office/drawing/2014/main" id="{071E6580-B75D-91F7-A50C-3C811FE5947E}"/>
              </a:ext>
            </a:extLst>
          </p:cNvPr>
          <p:cNvSpPr txBox="1"/>
          <p:nvPr/>
        </p:nvSpPr>
        <p:spPr>
          <a:xfrm>
            <a:off x="103651" y="3443542"/>
            <a:ext cx="3655551" cy="2554545"/>
          </a:xfrm>
          <a:prstGeom prst="rect">
            <a:avLst/>
          </a:prstGeom>
          <a:noFill/>
        </p:spPr>
        <p:txBody>
          <a:bodyPr wrap="square" rtlCol="0">
            <a:spAutoFit/>
          </a:bodyPr>
          <a:lstStyle/>
          <a:p>
            <a:pPr algn="just"/>
            <a:r>
              <a:rPr lang="en-US" sz="1600" dirty="0">
                <a:latin typeface="Georgia" panose="02040502050405020303" pitchFamily="18" charset="0"/>
                <a:ea typeface="Cambria" panose="02040503050406030204" pitchFamily="18" charset="0"/>
              </a:rPr>
              <a:t>Like the rotations of a carousel, Erasmus mobility continuously broadens students’ worlds through new experiences, cultures, and knowledge. This metaphor highlights mobility as a dynamic and enriching journey that brings excitement, discovery, and personal growth while learning to navigate new academic and cultural environments.</a:t>
            </a:r>
          </a:p>
        </p:txBody>
      </p:sp>
      <p:pic>
        <p:nvPicPr>
          <p:cNvPr id="7" name="Picture 6"/>
          <p:cNvPicPr>
            <a:picLocks noChangeAspect="1"/>
          </p:cNvPicPr>
          <p:nvPr/>
        </p:nvPicPr>
        <p:blipFill>
          <a:blip r:embed="rId3"/>
          <a:stretch>
            <a:fillRect/>
          </a:stretch>
        </p:blipFill>
        <p:spPr>
          <a:xfrm>
            <a:off x="7918598" y="5778515"/>
            <a:ext cx="1225402" cy="1054699"/>
          </a:xfrm>
          <a:prstGeom prst="rect">
            <a:avLst/>
          </a:prstGeom>
        </p:spPr>
      </p:pic>
      <p:sp>
        <p:nvSpPr>
          <p:cNvPr id="9" name="TextBox 8">
            <a:extLst>
              <a:ext uri="{FF2B5EF4-FFF2-40B4-BE49-F238E27FC236}">
                <a16:creationId xmlns:a16="http://schemas.microsoft.com/office/drawing/2014/main" id="{F4A97BD4-C16E-ED28-A6FF-06A8BC8BDB94}"/>
              </a:ext>
            </a:extLst>
          </p:cNvPr>
          <p:cNvSpPr txBox="1"/>
          <p:nvPr/>
        </p:nvSpPr>
        <p:spPr>
          <a:xfrm>
            <a:off x="0" y="2499003"/>
            <a:ext cx="3692184" cy="707886"/>
          </a:xfrm>
          <a:prstGeom prst="rect">
            <a:avLst/>
          </a:prstGeom>
          <a:noFill/>
        </p:spPr>
        <p:txBody>
          <a:bodyPr wrap="square">
            <a:spAutoFit/>
          </a:bodyPr>
          <a:lstStyle/>
          <a:p>
            <a:pPr algn="ctr"/>
            <a:r>
              <a:rPr lang="en-US" sz="2000" dirty="0">
                <a:solidFill>
                  <a:srgbClr val="C00000"/>
                </a:solidFill>
                <a:latin typeface="Georgia" panose="02040502050405020303" pitchFamily="18" charset="0"/>
                <a:ea typeface="Cambria" panose="02040503050406030204" pitchFamily="18" charset="0"/>
              </a:rPr>
              <a:t>ERASMUS MOBILITY AS A CAROUSEL</a:t>
            </a:r>
            <a:endParaRPr lang="en-US" sz="1600" dirty="0">
              <a:latin typeface="Georgia" panose="02040502050405020303" pitchFamily="18" charset="0"/>
            </a:endParaRPr>
          </a:p>
        </p:txBody>
      </p:sp>
      <p:sp>
        <p:nvSpPr>
          <p:cNvPr id="10" name="Slide Number Placeholder 4">
            <a:extLst>
              <a:ext uri="{FF2B5EF4-FFF2-40B4-BE49-F238E27FC236}">
                <a16:creationId xmlns:a16="http://schemas.microsoft.com/office/drawing/2014/main" id="{D30B427F-6B5F-6675-54CF-05FCE487FB47}"/>
              </a:ext>
            </a:extLst>
          </p:cNvPr>
          <p:cNvSpPr>
            <a:spLocks noGrp="1"/>
          </p:cNvSpPr>
          <p:nvPr>
            <p:ph type="sldNum" sz="quarter" idx="12"/>
          </p:nvPr>
        </p:nvSpPr>
        <p:spPr>
          <a:xfrm>
            <a:off x="6972301" y="6418504"/>
            <a:ext cx="2171700" cy="365125"/>
          </a:xfrm>
        </p:spPr>
        <p:txBody>
          <a:bodyPr/>
          <a:lstStyle/>
          <a:p>
            <a:r>
              <a:rPr lang="sr-Latn-RS" altLang="sr-Latn-RS" sz="1600" dirty="0">
                <a:solidFill>
                  <a:schemeClr val="tx1"/>
                </a:solidFill>
                <a:latin typeface="Californian FB" panose="0207040306080B030204" pitchFamily="18" charset="0"/>
              </a:rPr>
              <a:t>15</a:t>
            </a:r>
            <a:endParaRPr lang="en-US" altLang="sr-Latn-RS" sz="1600" dirty="0">
              <a:solidFill>
                <a:schemeClr val="tx1"/>
              </a:solidFill>
              <a:latin typeface="Californian FB" panose="0207040306080B030204" pitchFamily="18" charset="0"/>
            </a:endParaRPr>
          </a:p>
        </p:txBody>
      </p:sp>
      <p:sp>
        <p:nvSpPr>
          <p:cNvPr id="6" name="Rectangle 5"/>
          <p:cNvSpPr/>
          <p:nvPr/>
        </p:nvSpPr>
        <p:spPr>
          <a:xfrm>
            <a:off x="0" y="1146749"/>
            <a:ext cx="3466531" cy="1015663"/>
          </a:xfrm>
          <a:prstGeom prst="rect">
            <a:avLst/>
          </a:prstGeom>
        </p:spPr>
        <p:txBody>
          <a:bodyPr wrap="square">
            <a:spAutoFit/>
          </a:bodyPr>
          <a:lstStyle/>
          <a:p>
            <a:pPr algn="ctr"/>
            <a:r>
              <a:rPr lang="en-US" sz="2000" dirty="0">
                <a:solidFill>
                  <a:srgbClr val="C00000"/>
                </a:solidFill>
                <a:latin typeface="Georgia" panose="02040502050405020303" pitchFamily="18" charset="0"/>
              </a:rPr>
              <a:t>Some responses from  students participating in </a:t>
            </a:r>
            <a:endParaRPr lang="sr-Latn-RS" sz="2000" dirty="0">
              <a:solidFill>
                <a:srgbClr val="C00000"/>
              </a:solidFill>
              <a:latin typeface="Georgia" panose="02040502050405020303" pitchFamily="18" charset="0"/>
            </a:endParaRPr>
          </a:p>
          <a:p>
            <a:pPr algn="ctr"/>
            <a:r>
              <a:rPr lang="en-US" sz="2000" dirty="0">
                <a:solidFill>
                  <a:srgbClr val="C00000"/>
                </a:solidFill>
                <a:latin typeface="Georgia" panose="02040502050405020303" pitchFamily="18" charset="0"/>
              </a:rPr>
              <a:t>Erasmus mobility</a:t>
            </a:r>
            <a:endParaRPr lang="sr-Latn-RS" sz="2000" dirty="0">
              <a:solidFill>
                <a:srgbClr val="C00000"/>
              </a:solidFill>
              <a:latin typeface="Georgia" panose="02040502050405020303" pitchFamily="18" charset="0"/>
            </a:endParaRPr>
          </a:p>
        </p:txBody>
      </p:sp>
    </p:spTree>
    <p:extLst>
      <p:ext uri="{BB962C8B-B14F-4D97-AF65-F5344CB8AC3E}">
        <p14:creationId xmlns:p14="http://schemas.microsoft.com/office/powerpoint/2010/main" val="22969385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anim calcmode="lin" valueType="num">
                                      <p:cBhvr>
                                        <p:cTn id="8" dur="2000" fill="hold"/>
                                        <p:tgtEl>
                                          <p:spTgt spid="13"/>
                                        </p:tgtEl>
                                        <p:attrNameLst>
                                          <p:attrName>ppt_w</p:attrName>
                                        </p:attrNameLst>
                                      </p:cBhvr>
                                      <p:tavLst>
                                        <p:tav tm="0" fmla="#ppt_w*sin(2.5*pi*$)">
                                          <p:val>
                                            <p:fltVal val="0"/>
                                          </p:val>
                                        </p:tav>
                                        <p:tav tm="100000">
                                          <p:val>
                                            <p:fltVal val="1"/>
                                          </p:val>
                                        </p:tav>
                                      </p:tavLst>
                                    </p:anim>
                                    <p:anim calcmode="lin" valueType="num">
                                      <p:cBhvr>
                                        <p:cTn id="9" dur="20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3CB5B48-F1CC-CE49-F461-820F49696776}"/>
              </a:ext>
            </a:extLst>
          </p:cNvPr>
          <p:cNvPicPr>
            <a:picLocks noChangeAspect="1"/>
          </p:cNvPicPr>
          <p:nvPr/>
        </p:nvPicPr>
        <p:blipFill>
          <a:blip r:embed="rId2"/>
          <a:stretch>
            <a:fillRect/>
          </a:stretch>
        </p:blipFill>
        <p:spPr>
          <a:xfrm>
            <a:off x="1347988" y="3004602"/>
            <a:ext cx="6858595" cy="4572396"/>
          </a:xfrm>
          <a:prstGeom prst="rect">
            <a:avLst/>
          </a:prstGeom>
        </p:spPr>
      </p:pic>
      <p:sp>
        <p:nvSpPr>
          <p:cNvPr id="2" name="Text Placeholder 1">
            <a:extLst>
              <a:ext uri="{FF2B5EF4-FFF2-40B4-BE49-F238E27FC236}">
                <a16:creationId xmlns:a16="http://schemas.microsoft.com/office/drawing/2014/main" id="{B2D65ED1-6685-A822-8D44-F9306485A6BA}"/>
              </a:ext>
            </a:extLst>
          </p:cNvPr>
          <p:cNvSpPr>
            <a:spLocks noGrp="1"/>
          </p:cNvSpPr>
          <p:nvPr>
            <p:ph type="subTitle" idx="1"/>
          </p:nvPr>
        </p:nvSpPr>
        <p:spPr>
          <a:xfrm>
            <a:off x="352913" y="1284957"/>
            <a:ext cx="7315200" cy="685800"/>
          </a:xfrm>
        </p:spPr>
        <p:txBody>
          <a:bodyPr>
            <a:normAutofit/>
          </a:bodyPr>
          <a:lstStyle/>
          <a:p>
            <a:r>
              <a:rPr lang="en-US" cap="all" dirty="0">
                <a:solidFill>
                  <a:srgbClr val="C00000"/>
                </a:solidFill>
                <a:latin typeface="Georgia" panose="02040502050405020303" pitchFamily="18" charset="0"/>
                <a:ea typeface="Cambria" panose="02040503050406030204" pitchFamily="18" charset="0"/>
                <a:cs typeface="+mj-cs"/>
              </a:rPr>
              <a:t>THE ROLLER COASTER METAPHOR </a:t>
            </a:r>
            <a:endParaRPr lang="en-US" dirty="0">
              <a:latin typeface="Georgia" panose="02040502050405020303" pitchFamily="18" charset="0"/>
            </a:endParaRPr>
          </a:p>
        </p:txBody>
      </p:sp>
      <p:sp>
        <p:nvSpPr>
          <p:cNvPr id="3" name="Slide Number Placeholder 4">
            <a:extLst>
              <a:ext uri="{FF2B5EF4-FFF2-40B4-BE49-F238E27FC236}">
                <a16:creationId xmlns:a16="http://schemas.microsoft.com/office/drawing/2014/main" id="{64D386F3-3AAE-2586-36A2-960480A1A683}"/>
              </a:ext>
            </a:extLst>
          </p:cNvPr>
          <p:cNvSpPr>
            <a:spLocks noGrp="1"/>
          </p:cNvSpPr>
          <p:nvPr>
            <p:ph type="sldNum" sz="quarter" idx="12"/>
          </p:nvPr>
        </p:nvSpPr>
        <p:spPr>
          <a:xfrm>
            <a:off x="6972300" y="6468089"/>
            <a:ext cx="2171700" cy="365125"/>
          </a:xfrm>
        </p:spPr>
        <p:txBody>
          <a:bodyPr/>
          <a:lstStyle/>
          <a:p>
            <a:r>
              <a:rPr lang="sr-Latn-RS" altLang="sr-Latn-RS" sz="1600" dirty="0">
                <a:solidFill>
                  <a:schemeClr val="tx1"/>
                </a:solidFill>
                <a:latin typeface="Californian FB" panose="0207040306080B030204" pitchFamily="18" charset="0"/>
              </a:rPr>
              <a:t>16</a:t>
            </a:r>
            <a:endParaRPr lang="en-US" altLang="sr-Latn-RS" sz="1600" dirty="0">
              <a:solidFill>
                <a:schemeClr val="tx1"/>
              </a:solidFill>
              <a:latin typeface="Californian FB" panose="0207040306080B030204" pitchFamily="18" charset="0"/>
            </a:endParaRPr>
          </a:p>
        </p:txBody>
      </p:sp>
      <p:sp>
        <p:nvSpPr>
          <p:cNvPr id="12" name="TextBox 11">
            <a:extLst>
              <a:ext uri="{FF2B5EF4-FFF2-40B4-BE49-F238E27FC236}">
                <a16:creationId xmlns:a16="http://schemas.microsoft.com/office/drawing/2014/main" id="{B6A499FE-66B6-7E00-1B15-9D25031EDF42}"/>
              </a:ext>
            </a:extLst>
          </p:cNvPr>
          <p:cNvSpPr txBox="1"/>
          <p:nvPr/>
        </p:nvSpPr>
        <p:spPr>
          <a:xfrm>
            <a:off x="352913" y="1387829"/>
            <a:ext cx="8608208" cy="2308324"/>
          </a:xfrm>
          <a:prstGeom prst="rect">
            <a:avLst/>
          </a:prstGeom>
          <a:noFill/>
        </p:spPr>
        <p:txBody>
          <a:bodyPr wrap="square">
            <a:spAutoFit/>
          </a:bodyPr>
          <a:lstStyle/>
          <a:p>
            <a:pPr algn="just"/>
            <a:endParaRPr lang="en-US" dirty="0">
              <a:latin typeface="Georgia" panose="02040502050405020303" pitchFamily="18" charset="0"/>
              <a:ea typeface="Cambria" panose="02040503050406030204" pitchFamily="18" charset="0"/>
            </a:endParaRPr>
          </a:p>
          <a:p>
            <a:pPr algn="just"/>
            <a:r>
              <a:rPr lang="en-US" dirty="0">
                <a:latin typeface="Georgia" panose="02040502050405020303" pitchFamily="18" charset="0"/>
                <a:ea typeface="Cambria" panose="02040503050406030204" pitchFamily="18" charset="0"/>
              </a:rPr>
              <a:t>The roller coaster metaphor highlights the dynamic and sometimes slightly unpredictable nature of mobility experiences. Participants encounter rapid changes, new academic and cultural environments, and moments of excitement that require adaptability, openness, and creativity. Like a roller coaster with safety mechanisms, Erasmus mobility is supported by institutional partnerships and structured </a:t>
            </a:r>
            <a:r>
              <a:rPr lang="en-US" dirty="0" err="1">
                <a:latin typeface="Georgia" panose="02040502050405020303" pitchFamily="18" charset="0"/>
                <a:ea typeface="Cambria" panose="02040503050406030204" pitchFamily="18" charset="0"/>
              </a:rPr>
              <a:t>programmes</a:t>
            </a:r>
            <a:r>
              <a:rPr lang="en-US" dirty="0">
                <a:latin typeface="Georgia" panose="02040502050405020303" pitchFamily="18" charset="0"/>
                <a:ea typeface="Cambria" panose="02040503050406030204" pitchFamily="18" charset="0"/>
              </a:rPr>
              <a:t> that help participants navigate these changes while fostering personal and professional growth.</a:t>
            </a:r>
          </a:p>
        </p:txBody>
      </p:sp>
      <p:sp>
        <p:nvSpPr>
          <p:cNvPr id="6" name="Rectangle 5"/>
          <p:cNvSpPr/>
          <p:nvPr/>
        </p:nvSpPr>
        <p:spPr>
          <a:xfrm>
            <a:off x="5494590" y="180957"/>
            <a:ext cx="3466531" cy="1015663"/>
          </a:xfrm>
          <a:prstGeom prst="rect">
            <a:avLst/>
          </a:prstGeom>
        </p:spPr>
        <p:txBody>
          <a:bodyPr wrap="square">
            <a:spAutoFit/>
          </a:bodyPr>
          <a:lstStyle/>
          <a:p>
            <a:pPr algn="ctr"/>
            <a:r>
              <a:rPr lang="en-US" sz="2000" dirty="0">
                <a:solidFill>
                  <a:srgbClr val="C00000"/>
                </a:solidFill>
                <a:latin typeface="Georgia" panose="02040502050405020303" pitchFamily="18" charset="0"/>
              </a:rPr>
              <a:t>Some responses from students participating in </a:t>
            </a:r>
            <a:endParaRPr lang="sr-Latn-RS" sz="2000" dirty="0">
              <a:solidFill>
                <a:srgbClr val="C00000"/>
              </a:solidFill>
              <a:latin typeface="Georgia" panose="02040502050405020303" pitchFamily="18" charset="0"/>
            </a:endParaRPr>
          </a:p>
          <a:p>
            <a:pPr algn="ctr"/>
            <a:r>
              <a:rPr lang="en-US" sz="2000" dirty="0">
                <a:solidFill>
                  <a:srgbClr val="C00000"/>
                </a:solidFill>
                <a:latin typeface="Georgia" panose="02040502050405020303" pitchFamily="18" charset="0"/>
              </a:rPr>
              <a:t>Erasmus mobility</a:t>
            </a:r>
            <a:endParaRPr lang="sr-Latn-RS" sz="2000" dirty="0">
              <a:solidFill>
                <a:srgbClr val="C00000"/>
              </a:solidFill>
              <a:latin typeface="Georgia" panose="02040502050405020303" pitchFamily="18" charset="0"/>
            </a:endParaRPr>
          </a:p>
        </p:txBody>
      </p:sp>
    </p:spTree>
    <p:extLst>
      <p:ext uri="{BB962C8B-B14F-4D97-AF65-F5344CB8AC3E}">
        <p14:creationId xmlns:p14="http://schemas.microsoft.com/office/powerpoint/2010/main" val="3448202959"/>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360" y="956464"/>
            <a:ext cx="3086100" cy="1600200"/>
          </a:xfrm>
        </p:spPr>
        <p:txBody>
          <a:bodyPr>
            <a:normAutofit/>
          </a:bodyPr>
          <a:lstStyle/>
          <a:p>
            <a:pPr algn="ctr"/>
            <a:r>
              <a:rPr lang="sr-Latn-RS" sz="2800" cap="none" dirty="0">
                <a:solidFill>
                  <a:srgbClr val="C00000"/>
                </a:solidFill>
                <a:latin typeface="Georgia" panose="02040502050405020303" pitchFamily="18" charset="0"/>
              </a:rPr>
              <a:t>Erasmus </a:t>
            </a:r>
            <a:r>
              <a:rPr lang="sr-Latn-RS" sz="2800" cap="none" dirty="0" err="1">
                <a:solidFill>
                  <a:srgbClr val="C00000"/>
                </a:solidFill>
                <a:latin typeface="Georgia" panose="02040502050405020303" pitchFamily="18" charset="0"/>
              </a:rPr>
              <a:t>mobility</a:t>
            </a:r>
            <a:r>
              <a:rPr lang="sr-Latn-RS" sz="2800" cap="none" dirty="0">
                <a:solidFill>
                  <a:srgbClr val="C00000"/>
                </a:solidFill>
                <a:latin typeface="Georgia" panose="02040502050405020303" pitchFamily="18" charset="0"/>
              </a:rPr>
              <a:t> </a:t>
            </a:r>
            <a:r>
              <a:rPr lang="sr-Latn-RS" sz="2800" cap="none" dirty="0" err="1">
                <a:solidFill>
                  <a:srgbClr val="C00000"/>
                </a:solidFill>
                <a:latin typeface="Georgia" panose="02040502050405020303" pitchFamily="18" charset="0"/>
              </a:rPr>
              <a:t>in</a:t>
            </a:r>
            <a:r>
              <a:rPr lang="sr-Latn-RS" sz="2800" cap="none" dirty="0">
                <a:solidFill>
                  <a:srgbClr val="C00000"/>
                </a:solidFill>
                <a:latin typeface="Georgia" panose="02040502050405020303" pitchFamily="18" charset="0"/>
              </a:rPr>
              <a:t> </a:t>
            </a:r>
            <a:r>
              <a:rPr lang="sr-Latn-RS" sz="2800" cap="none" dirty="0" err="1">
                <a:solidFill>
                  <a:srgbClr val="C00000"/>
                </a:solidFill>
                <a:latin typeface="Georgia" panose="02040502050405020303" pitchFamily="18" charset="0"/>
              </a:rPr>
              <a:t>metaphors</a:t>
            </a:r>
            <a:r>
              <a:rPr lang="sr-Latn-RS" sz="2800" cap="none" dirty="0">
                <a:solidFill>
                  <a:srgbClr val="C00000"/>
                </a:solidFill>
                <a:latin typeface="Georgia" panose="02040502050405020303" pitchFamily="18" charset="0"/>
              </a:rPr>
              <a:t>: student </a:t>
            </a:r>
            <a:r>
              <a:rPr lang="sr-Latn-RS" sz="2800" cap="none" dirty="0" err="1">
                <a:solidFill>
                  <a:srgbClr val="C00000"/>
                </a:solidFill>
                <a:latin typeface="Georgia" panose="02040502050405020303" pitchFamily="18" charset="0"/>
              </a:rPr>
              <a:t>activity</a:t>
            </a:r>
            <a:r>
              <a:rPr lang="sr-Latn-RS" sz="2800" cap="none" dirty="0">
                <a:solidFill>
                  <a:srgbClr val="C00000"/>
                </a:solidFill>
                <a:latin typeface="Georgia" panose="02040502050405020303" pitchFamily="18" charset="0"/>
              </a:rPr>
              <a:t>  </a:t>
            </a:r>
          </a:p>
        </p:txBody>
      </p:sp>
      <p:sp>
        <p:nvSpPr>
          <p:cNvPr id="3" name="Text Placeholder 2"/>
          <p:cNvSpPr>
            <a:spLocks noGrp="1"/>
          </p:cNvSpPr>
          <p:nvPr>
            <p:ph type="body" sz="half" idx="2"/>
          </p:nvPr>
        </p:nvSpPr>
        <p:spPr>
          <a:xfrm>
            <a:off x="218876" y="3134960"/>
            <a:ext cx="3680460" cy="2351440"/>
          </a:xfrm>
        </p:spPr>
        <p:txBody>
          <a:bodyPr>
            <a:normAutofit/>
          </a:bodyPr>
          <a:lstStyle/>
          <a:p>
            <a:pPr algn="ctr"/>
            <a:r>
              <a:rPr lang="en-US" sz="2000" dirty="0">
                <a:latin typeface="Georgia" panose="02040502050405020303" pitchFamily="18" charset="0"/>
              </a:rPr>
              <a:t>Participation is </a:t>
            </a:r>
            <a:r>
              <a:rPr lang="en-US" sz="2000" dirty="0">
                <a:solidFill>
                  <a:srgbClr val="C00000"/>
                </a:solidFill>
                <a:latin typeface="Georgia" panose="02040502050405020303" pitchFamily="18" charset="0"/>
              </a:rPr>
              <a:t>anonymous and voluntary. </a:t>
            </a:r>
            <a:r>
              <a:rPr lang="en-US" sz="2000" dirty="0">
                <a:latin typeface="Georgia" panose="02040502050405020303" pitchFamily="18" charset="0"/>
              </a:rPr>
              <a:t>Thank you</a:t>
            </a:r>
            <a:r>
              <a:rPr lang="sr-Latn-RS" sz="2000" dirty="0">
                <a:latin typeface="Georgia" panose="02040502050405020303" pitchFamily="18" charset="0"/>
              </a:rPr>
              <a:t>!</a:t>
            </a:r>
            <a:endParaRPr lang="en-US" sz="2000" dirty="0">
              <a:latin typeface="Georgia" panose="02040502050405020303" pitchFamily="18" charset="0"/>
            </a:endParaRPr>
          </a:p>
          <a:p>
            <a:pPr algn="ctr"/>
            <a:endParaRPr lang="sr-Latn-RS" sz="2000" dirty="0">
              <a:latin typeface="Georgia" panose="02040502050405020303" pitchFamily="18" charset="0"/>
            </a:endParaRPr>
          </a:p>
        </p:txBody>
      </p:sp>
      <p:pic>
        <p:nvPicPr>
          <p:cNvPr id="7" name="Picture 6"/>
          <p:cNvPicPr>
            <a:picLocks noChangeAspect="1"/>
          </p:cNvPicPr>
          <p:nvPr/>
        </p:nvPicPr>
        <p:blipFill>
          <a:blip r:embed="rId3"/>
          <a:stretch>
            <a:fillRect/>
          </a:stretch>
        </p:blipFill>
        <p:spPr>
          <a:xfrm>
            <a:off x="1446405" y="4509264"/>
            <a:ext cx="1225402" cy="1054699"/>
          </a:xfrm>
          <a:prstGeom prst="rect">
            <a:avLst/>
          </a:prstGeom>
        </p:spPr>
      </p:pic>
      <p:sp>
        <p:nvSpPr>
          <p:cNvPr id="8" name="Slide Number Placeholder 4">
            <a:extLst>
              <a:ext uri="{FF2B5EF4-FFF2-40B4-BE49-F238E27FC236}">
                <a16:creationId xmlns:a16="http://schemas.microsoft.com/office/drawing/2014/main" id="{64D386F3-3AAE-2586-36A2-960480A1A683}"/>
              </a:ext>
            </a:extLst>
          </p:cNvPr>
          <p:cNvSpPr>
            <a:spLocks noGrp="1"/>
          </p:cNvSpPr>
          <p:nvPr>
            <p:ph type="sldNum" sz="quarter" idx="12"/>
          </p:nvPr>
        </p:nvSpPr>
        <p:spPr>
          <a:xfrm>
            <a:off x="6972300" y="6468089"/>
            <a:ext cx="2171700" cy="365125"/>
          </a:xfrm>
        </p:spPr>
        <p:txBody>
          <a:bodyPr/>
          <a:lstStyle/>
          <a:p>
            <a:r>
              <a:rPr lang="sr-Latn-RS" altLang="sr-Latn-RS" sz="1600" dirty="0">
                <a:solidFill>
                  <a:schemeClr val="tx1"/>
                </a:solidFill>
                <a:latin typeface="Californian FB" panose="0207040306080B030204" pitchFamily="18" charset="0"/>
              </a:rPr>
              <a:t>17</a:t>
            </a:r>
            <a:endParaRPr lang="en-US" altLang="sr-Latn-RS" sz="1600" dirty="0">
              <a:solidFill>
                <a:schemeClr val="tx1"/>
              </a:solidFill>
              <a:latin typeface="Californian FB" panose="0207040306080B030204" pitchFamily="18" charset="0"/>
            </a:endParaRPr>
          </a:p>
        </p:txBody>
      </p:sp>
      <p:sp>
        <p:nvSpPr>
          <p:cNvPr id="9" name="Rectangle 8"/>
          <p:cNvSpPr/>
          <p:nvPr/>
        </p:nvSpPr>
        <p:spPr>
          <a:xfrm>
            <a:off x="4210287" y="2103908"/>
            <a:ext cx="4572000" cy="1815882"/>
          </a:xfrm>
          <a:prstGeom prst="rect">
            <a:avLst/>
          </a:prstGeom>
        </p:spPr>
        <p:txBody>
          <a:bodyPr>
            <a:spAutoFit/>
          </a:bodyPr>
          <a:lstStyle/>
          <a:p>
            <a:pPr algn="ctr"/>
            <a:r>
              <a:rPr lang="en-US" sz="2800" i="1" dirty="0">
                <a:latin typeface="Georgia" panose="02040502050405020303" pitchFamily="18" charset="0"/>
              </a:rPr>
              <a:t>Erasmus mobility is / I experience it as</a:t>
            </a:r>
            <a:r>
              <a:rPr lang="en-US" sz="2800" dirty="0">
                <a:latin typeface="Georgia" panose="02040502050405020303" pitchFamily="18" charset="0"/>
              </a:rPr>
              <a:t>... </a:t>
            </a:r>
            <a:endParaRPr lang="sr-Latn-RS" sz="2800" dirty="0">
              <a:latin typeface="Georgia" panose="02040502050405020303" pitchFamily="18" charset="0"/>
            </a:endParaRPr>
          </a:p>
          <a:p>
            <a:pPr algn="ctr"/>
            <a:r>
              <a:rPr lang="en-US" sz="2800" dirty="0">
                <a:latin typeface="Georgia" panose="02040502050405020303" pitchFamily="18" charset="0"/>
              </a:rPr>
              <a:t>(Please complete the sentence.)</a:t>
            </a:r>
          </a:p>
        </p:txBody>
      </p:sp>
    </p:spTree>
    <p:extLst>
      <p:ext uri="{BB962C8B-B14F-4D97-AF65-F5344CB8AC3E}">
        <p14:creationId xmlns:p14="http://schemas.microsoft.com/office/powerpoint/2010/main" val="18036235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1012219937"/>
              </p:ext>
            </p:extLst>
          </p:nvPr>
        </p:nvGraphicFramePr>
        <p:xfrm>
          <a:off x="3995382" y="281920"/>
          <a:ext cx="4663440" cy="55168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Placeholder 3"/>
          <p:cNvSpPr>
            <a:spLocks noGrp="1"/>
          </p:cNvSpPr>
          <p:nvPr>
            <p:ph type="body" sz="half" idx="2"/>
          </p:nvPr>
        </p:nvSpPr>
        <p:spPr/>
        <p:txBody>
          <a:bodyPr/>
          <a:lstStyle/>
          <a:p>
            <a:pPr algn="ctr"/>
            <a:r>
              <a:rPr lang="en-US" sz="2000" dirty="0">
                <a:latin typeface="Georgia" panose="02040502050405020303" pitchFamily="18" charset="0"/>
              </a:rPr>
              <a:t>Choose a travel metaphor that best reflects how you experience or imagine the course of your Erasmus mobility.</a:t>
            </a:r>
          </a:p>
          <a:p>
            <a:endParaRPr lang="sr-Latn-RS" dirty="0"/>
          </a:p>
        </p:txBody>
      </p:sp>
      <p:pic>
        <p:nvPicPr>
          <p:cNvPr id="7" name="Picture 6"/>
          <p:cNvPicPr>
            <a:picLocks noChangeAspect="1"/>
          </p:cNvPicPr>
          <p:nvPr/>
        </p:nvPicPr>
        <p:blipFill>
          <a:blip r:embed="rId7"/>
          <a:stretch>
            <a:fillRect/>
          </a:stretch>
        </p:blipFill>
        <p:spPr>
          <a:xfrm>
            <a:off x="1415527" y="4929844"/>
            <a:ext cx="1225402" cy="1054699"/>
          </a:xfrm>
          <a:prstGeom prst="rect">
            <a:avLst/>
          </a:prstGeom>
        </p:spPr>
      </p:pic>
      <p:sp>
        <p:nvSpPr>
          <p:cNvPr id="8" name="Slide Number Placeholder 4">
            <a:extLst>
              <a:ext uri="{FF2B5EF4-FFF2-40B4-BE49-F238E27FC236}">
                <a16:creationId xmlns:a16="http://schemas.microsoft.com/office/drawing/2014/main" id="{64D386F3-3AAE-2586-36A2-960480A1A683}"/>
              </a:ext>
            </a:extLst>
          </p:cNvPr>
          <p:cNvSpPr>
            <a:spLocks noGrp="1"/>
          </p:cNvSpPr>
          <p:nvPr>
            <p:ph type="sldNum" sz="quarter" idx="12"/>
          </p:nvPr>
        </p:nvSpPr>
        <p:spPr>
          <a:xfrm>
            <a:off x="6972300" y="6468089"/>
            <a:ext cx="2171700" cy="365125"/>
          </a:xfrm>
        </p:spPr>
        <p:txBody>
          <a:bodyPr/>
          <a:lstStyle/>
          <a:p>
            <a:r>
              <a:rPr lang="sr-Latn-RS" altLang="sr-Latn-RS" sz="1600" dirty="0">
                <a:solidFill>
                  <a:schemeClr val="tx1"/>
                </a:solidFill>
                <a:latin typeface="Californian FB" panose="0207040306080B030204" pitchFamily="18" charset="0"/>
              </a:rPr>
              <a:t>18</a:t>
            </a:r>
            <a:endParaRPr lang="en-US" altLang="sr-Latn-RS" sz="1600" dirty="0">
              <a:solidFill>
                <a:schemeClr val="tx1"/>
              </a:solidFill>
              <a:latin typeface="Californian FB" panose="0207040306080B030204" pitchFamily="18" charset="0"/>
            </a:endParaRPr>
          </a:p>
        </p:txBody>
      </p:sp>
      <p:sp>
        <p:nvSpPr>
          <p:cNvPr id="9" name="Title 1"/>
          <p:cNvSpPr>
            <a:spLocks noGrp="1"/>
          </p:cNvSpPr>
          <p:nvPr>
            <p:ph type="title"/>
          </p:nvPr>
        </p:nvSpPr>
        <p:spPr>
          <a:xfrm>
            <a:off x="485178" y="1155510"/>
            <a:ext cx="3086100" cy="1600200"/>
          </a:xfrm>
        </p:spPr>
        <p:txBody>
          <a:bodyPr>
            <a:normAutofit/>
          </a:bodyPr>
          <a:lstStyle/>
          <a:p>
            <a:pPr algn="ctr"/>
            <a:r>
              <a:rPr lang="sr-Latn-RS" sz="2800" cap="none" dirty="0">
                <a:solidFill>
                  <a:srgbClr val="C00000"/>
                </a:solidFill>
                <a:latin typeface="Georgia" panose="02040502050405020303" pitchFamily="18" charset="0"/>
              </a:rPr>
              <a:t>Erasmus </a:t>
            </a:r>
            <a:r>
              <a:rPr lang="sr-Latn-RS" sz="2800" cap="none" dirty="0" err="1">
                <a:solidFill>
                  <a:srgbClr val="C00000"/>
                </a:solidFill>
                <a:latin typeface="Georgia" panose="02040502050405020303" pitchFamily="18" charset="0"/>
              </a:rPr>
              <a:t>mobility</a:t>
            </a:r>
            <a:r>
              <a:rPr lang="sr-Latn-RS" sz="2800" cap="none" dirty="0">
                <a:solidFill>
                  <a:srgbClr val="C00000"/>
                </a:solidFill>
                <a:latin typeface="Georgia" panose="02040502050405020303" pitchFamily="18" charset="0"/>
              </a:rPr>
              <a:t> </a:t>
            </a:r>
            <a:r>
              <a:rPr lang="sr-Latn-RS" sz="2800" cap="none" dirty="0" err="1">
                <a:solidFill>
                  <a:srgbClr val="C00000"/>
                </a:solidFill>
                <a:latin typeface="Georgia" panose="02040502050405020303" pitchFamily="18" charset="0"/>
              </a:rPr>
              <a:t>in</a:t>
            </a:r>
            <a:r>
              <a:rPr lang="sr-Latn-RS" sz="2800" cap="none" dirty="0">
                <a:solidFill>
                  <a:srgbClr val="C00000"/>
                </a:solidFill>
                <a:latin typeface="Georgia" panose="02040502050405020303" pitchFamily="18" charset="0"/>
              </a:rPr>
              <a:t> </a:t>
            </a:r>
            <a:r>
              <a:rPr lang="sr-Latn-RS" sz="2800" cap="none" dirty="0" err="1">
                <a:solidFill>
                  <a:srgbClr val="C00000"/>
                </a:solidFill>
                <a:latin typeface="Georgia" panose="02040502050405020303" pitchFamily="18" charset="0"/>
              </a:rPr>
              <a:t>metaphors</a:t>
            </a:r>
            <a:r>
              <a:rPr lang="sr-Latn-RS" sz="2800" cap="none" dirty="0">
                <a:solidFill>
                  <a:srgbClr val="C00000"/>
                </a:solidFill>
                <a:latin typeface="Georgia" panose="02040502050405020303" pitchFamily="18" charset="0"/>
              </a:rPr>
              <a:t>: student </a:t>
            </a:r>
            <a:r>
              <a:rPr lang="sr-Latn-RS" sz="2800" cap="none" dirty="0" err="1">
                <a:solidFill>
                  <a:srgbClr val="C00000"/>
                </a:solidFill>
                <a:latin typeface="Georgia" panose="02040502050405020303" pitchFamily="18" charset="0"/>
              </a:rPr>
              <a:t>activity</a:t>
            </a:r>
            <a:r>
              <a:rPr lang="sr-Latn-RS" sz="2800" cap="none" dirty="0">
                <a:solidFill>
                  <a:srgbClr val="C00000"/>
                </a:solidFill>
                <a:latin typeface="Georgia" panose="02040502050405020303" pitchFamily="18" charset="0"/>
              </a:rPr>
              <a:t>  </a:t>
            </a:r>
          </a:p>
        </p:txBody>
      </p:sp>
    </p:spTree>
    <p:extLst>
      <p:ext uri="{BB962C8B-B14F-4D97-AF65-F5344CB8AC3E}">
        <p14:creationId xmlns:p14="http://schemas.microsoft.com/office/powerpoint/2010/main" val="3939307438"/>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3557902229"/>
              </p:ext>
            </p:extLst>
          </p:nvPr>
        </p:nvGraphicFramePr>
        <p:xfrm>
          <a:off x="3886199" y="746760"/>
          <a:ext cx="5107675" cy="55168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Placeholder 3"/>
          <p:cNvSpPr>
            <a:spLocks noGrp="1"/>
          </p:cNvSpPr>
          <p:nvPr>
            <p:ph type="body" sz="half" idx="2"/>
          </p:nvPr>
        </p:nvSpPr>
        <p:spPr>
          <a:xfrm>
            <a:off x="594360" y="2673824"/>
            <a:ext cx="3086100" cy="3139440"/>
          </a:xfrm>
        </p:spPr>
        <p:txBody>
          <a:bodyPr>
            <a:normAutofit lnSpcReduction="10000"/>
          </a:bodyPr>
          <a:lstStyle/>
          <a:p>
            <a:pPr algn="just"/>
            <a:r>
              <a:rPr lang="en-US" sz="1800" dirty="0">
                <a:latin typeface="Georgia" panose="02040502050405020303" pitchFamily="18" charset="0"/>
              </a:rPr>
              <a:t>If you have already participated in</a:t>
            </a:r>
            <a:r>
              <a:rPr lang="sr-Latn-RS" sz="1800" dirty="0">
                <a:latin typeface="Georgia" panose="02040502050405020303" pitchFamily="18" charset="0"/>
              </a:rPr>
              <a:t> a</a:t>
            </a:r>
            <a:r>
              <a:rPr lang="en-US" sz="1800" dirty="0">
                <a:latin typeface="Georgia" panose="02040502050405020303" pitchFamily="18" charset="0"/>
              </a:rPr>
              <a:t> mobility, choose the metaphor that best reflects the broader impact and meaning of your experience. </a:t>
            </a:r>
            <a:endParaRPr lang="sr-Latn-RS" sz="1800" dirty="0">
              <a:latin typeface="Georgia" panose="02040502050405020303" pitchFamily="18" charset="0"/>
            </a:endParaRPr>
          </a:p>
          <a:p>
            <a:pPr algn="just"/>
            <a:r>
              <a:rPr lang="en-US" sz="1800" dirty="0">
                <a:latin typeface="Georgia" panose="02040502050405020303" pitchFamily="18" charset="0"/>
              </a:rPr>
              <a:t>If you have not yet participated, choose the metaphor that best reflects how you think mobility will influence your life or education.</a:t>
            </a:r>
          </a:p>
          <a:p>
            <a:endParaRPr lang="sr-Latn-RS" dirty="0"/>
          </a:p>
        </p:txBody>
      </p:sp>
      <p:sp>
        <p:nvSpPr>
          <p:cNvPr id="6" name="Title 1"/>
          <p:cNvSpPr>
            <a:spLocks noGrp="1"/>
          </p:cNvSpPr>
          <p:nvPr>
            <p:ph type="title"/>
          </p:nvPr>
        </p:nvSpPr>
        <p:spPr>
          <a:xfrm>
            <a:off x="697230" y="746760"/>
            <a:ext cx="3086100" cy="1600200"/>
          </a:xfrm>
        </p:spPr>
        <p:txBody>
          <a:bodyPr>
            <a:normAutofit/>
          </a:bodyPr>
          <a:lstStyle/>
          <a:p>
            <a:pPr algn="ctr"/>
            <a:r>
              <a:rPr lang="sr-Latn-RS" sz="2800" cap="none" dirty="0">
                <a:solidFill>
                  <a:srgbClr val="C00000"/>
                </a:solidFill>
                <a:latin typeface="Georgia" panose="02040502050405020303" pitchFamily="18" charset="0"/>
              </a:rPr>
              <a:t>Erasmus </a:t>
            </a:r>
            <a:r>
              <a:rPr lang="sr-Latn-RS" sz="2800" cap="none" dirty="0" err="1">
                <a:solidFill>
                  <a:srgbClr val="C00000"/>
                </a:solidFill>
                <a:latin typeface="Georgia" panose="02040502050405020303" pitchFamily="18" charset="0"/>
              </a:rPr>
              <a:t>mobility</a:t>
            </a:r>
            <a:r>
              <a:rPr lang="sr-Latn-RS" sz="2800" cap="none" dirty="0">
                <a:solidFill>
                  <a:srgbClr val="C00000"/>
                </a:solidFill>
                <a:latin typeface="Georgia" panose="02040502050405020303" pitchFamily="18" charset="0"/>
              </a:rPr>
              <a:t> </a:t>
            </a:r>
            <a:r>
              <a:rPr lang="sr-Latn-RS" sz="2800" cap="none" dirty="0" err="1">
                <a:solidFill>
                  <a:srgbClr val="C00000"/>
                </a:solidFill>
                <a:latin typeface="Georgia" panose="02040502050405020303" pitchFamily="18" charset="0"/>
              </a:rPr>
              <a:t>in</a:t>
            </a:r>
            <a:r>
              <a:rPr lang="sr-Latn-RS" sz="2800" cap="none" dirty="0">
                <a:solidFill>
                  <a:srgbClr val="C00000"/>
                </a:solidFill>
                <a:latin typeface="Georgia" panose="02040502050405020303" pitchFamily="18" charset="0"/>
              </a:rPr>
              <a:t> </a:t>
            </a:r>
            <a:r>
              <a:rPr lang="sr-Latn-RS" sz="2800" cap="none" dirty="0" err="1">
                <a:solidFill>
                  <a:srgbClr val="C00000"/>
                </a:solidFill>
                <a:latin typeface="Georgia" panose="02040502050405020303" pitchFamily="18" charset="0"/>
              </a:rPr>
              <a:t>metaphors</a:t>
            </a:r>
            <a:r>
              <a:rPr lang="sr-Latn-RS" sz="2800" cap="none" dirty="0">
                <a:solidFill>
                  <a:srgbClr val="C00000"/>
                </a:solidFill>
                <a:latin typeface="Georgia" panose="02040502050405020303" pitchFamily="18" charset="0"/>
              </a:rPr>
              <a:t>: student </a:t>
            </a:r>
            <a:r>
              <a:rPr lang="sr-Latn-RS" sz="2800" cap="none" dirty="0" err="1">
                <a:solidFill>
                  <a:srgbClr val="C00000"/>
                </a:solidFill>
                <a:latin typeface="Georgia" panose="02040502050405020303" pitchFamily="18" charset="0"/>
              </a:rPr>
              <a:t>activity</a:t>
            </a:r>
            <a:r>
              <a:rPr lang="sr-Latn-RS" sz="2800" cap="none" dirty="0">
                <a:solidFill>
                  <a:srgbClr val="C00000"/>
                </a:solidFill>
                <a:latin typeface="Georgia" panose="02040502050405020303" pitchFamily="18" charset="0"/>
              </a:rPr>
              <a:t>  </a:t>
            </a:r>
          </a:p>
        </p:txBody>
      </p:sp>
      <p:pic>
        <p:nvPicPr>
          <p:cNvPr id="9" name="Picture 8"/>
          <p:cNvPicPr>
            <a:picLocks noChangeAspect="1"/>
          </p:cNvPicPr>
          <p:nvPr/>
        </p:nvPicPr>
        <p:blipFill>
          <a:blip r:embed="rId7"/>
          <a:stretch>
            <a:fillRect/>
          </a:stretch>
        </p:blipFill>
        <p:spPr>
          <a:xfrm>
            <a:off x="1627579" y="5670508"/>
            <a:ext cx="1225402" cy="1054699"/>
          </a:xfrm>
          <a:prstGeom prst="rect">
            <a:avLst/>
          </a:prstGeom>
        </p:spPr>
      </p:pic>
      <p:sp>
        <p:nvSpPr>
          <p:cNvPr id="10" name="Slide Number Placeholder 4">
            <a:extLst>
              <a:ext uri="{FF2B5EF4-FFF2-40B4-BE49-F238E27FC236}">
                <a16:creationId xmlns:a16="http://schemas.microsoft.com/office/drawing/2014/main" id="{64D386F3-3AAE-2586-36A2-960480A1A683}"/>
              </a:ext>
            </a:extLst>
          </p:cNvPr>
          <p:cNvSpPr>
            <a:spLocks noGrp="1"/>
          </p:cNvSpPr>
          <p:nvPr>
            <p:ph type="sldNum" sz="quarter" idx="12"/>
          </p:nvPr>
        </p:nvSpPr>
        <p:spPr>
          <a:xfrm>
            <a:off x="6972300" y="6468089"/>
            <a:ext cx="2171700" cy="365125"/>
          </a:xfrm>
        </p:spPr>
        <p:txBody>
          <a:bodyPr/>
          <a:lstStyle/>
          <a:p>
            <a:r>
              <a:rPr lang="sr-Latn-RS" altLang="sr-Latn-RS" sz="1600" dirty="0">
                <a:solidFill>
                  <a:schemeClr val="tx1"/>
                </a:solidFill>
                <a:latin typeface="Californian FB" panose="0207040306080B030204" pitchFamily="18" charset="0"/>
              </a:rPr>
              <a:t>19</a:t>
            </a:r>
            <a:endParaRPr lang="en-US" altLang="sr-Latn-RS" sz="1600" dirty="0">
              <a:solidFill>
                <a:schemeClr val="tx1"/>
              </a:solidFill>
              <a:latin typeface="Californian FB" panose="0207040306080B030204" pitchFamily="18" charset="0"/>
            </a:endParaRPr>
          </a:p>
        </p:txBody>
      </p:sp>
    </p:spTree>
    <p:extLst>
      <p:ext uri="{BB962C8B-B14F-4D97-AF65-F5344CB8AC3E}">
        <p14:creationId xmlns:p14="http://schemas.microsoft.com/office/powerpoint/2010/main" val="2715728848"/>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4859501" y="533547"/>
            <a:ext cx="4284499" cy="2916000"/>
          </a:xfrm>
          <a:prstGeom prst="rect">
            <a:avLst/>
          </a:prstGeom>
        </p:spPr>
      </p:pic>
      <p:pic>
        <p:nvPicPr>
          <p:cNvPr id="146" name="Google Shape;146;p23"/>
          <p:cNvPicPr preferRelativeResize="0"/>
          <p:nvPr/>
        </p:nvPicPr>
        <p:blipFill>
          <a:blip r:embed="rId4">
            <a:alphaModFix/>
          </a:blip>
          <a:stretch>
            <a:fillRect/>
          </a:stretch>
        </p:blipFill>
        <p:spPr>
          <a:xfrm>
            <a:off x="1851091" y="2262570"/>
            <a:ext cx="1344168" cy="1335024"/>
          </a:xfrm>
          <a:prstGeom prst="rect">
            <a:avLst/>
          </a:prstGeom>
          <a:noFill/>
          <a:ln>
            <a:noFill/>
          </a:ln>
        </p:spPr>
      </p:pic>
      <p:sp>
        <p:nvSpPr>
          <p:cNvPr id="147" name="Google Shape;147;p23"/>
          <p:cNvSpPr txBox="1"/>
          <p:nvPr/>
        </p:nvSpPr>
        <p:spPr>
          <a:xfrm>
            <a:off x="344033" y="3443841"/>
            <a:ext cx="8605782" cy="1908184"/>
          </a:xfrm>
          <a:prstGeom prst="rect">
            <a:avLst/>
          </a:prstGeom>
          <a:noFill/>
          <a:ln>
            <a:noFill/>
          </a:ln>
        </p:spPr>
        <p:txBody>
          <a:bodyPr spcFirstLastPara="1" wrap="square" lIns="91425" tIns="91425" rIns="91425" bIns="91425" anchor="t" anchorCtr="0">
            <a:spAutoFit/>
          </a:bodyPr>
          <a:lstStyle/>
          <a:p>
            <a:pPr indent="114300" algn="ctr">
              <a:spcBef>
                <a:spcPts val="0"/>
              </a:spcBef>
              <a:spcAft>
                <a:spcPts val="0"/>
              </a:spcAft>
            </a:pPr>
            <a:r>
              <a:rPr lang="en" sz="1600" b="1" dirty="0">
                <a:solidFill>
                  <a:srgbClr val="C00000"/>
                </a:solidFill>
                <a:latin typeface="Georgia" panose="02040502050405020303" pitchFamily="18" charset="0"/>
                <a:ea typeface="Times New Roman"/>
                <a:cs typeface="Times New Roman"/>
                <a:sym typeface="Times New Roman"/>
              </a:rPr>
              <a:t>Institution type:</a:t>
            </a:r>
            <a:endParaRPr sz="1600" b="1" dirty="0">
              <a:solidFill>
                <a:srgbClr val="C00000"/>
              </a:solidFill>
              <a:latin typeface="Georgia" panose="02040502050405020303" pitchFamily="18" charset="0"/>
              <a:ea typeface="Times New Roman"/>
              <a:cs typeface="Times New Roman"/>
              <a:sym typeface="Times New Roman"/>
            </a:endParaRPr>
          </a:p>
          <a:p>
            <a:pPr indent="114300" algn="ctr">
              <a:spcBef>
                <a:spcPts val="0"/>
              </a:spcBef>
              <a:spcAft>
                <a:spcPts val="0"/>
              </a:spcAft>
            </a:pPr>
            <a:r>
              <a:rPr lang="en" sz="1600" dirty="0">
                <a:solidFill>
                  <a:schemeClr val="dk1"/>
                </a:solidFill>
                <a:latin typeface="Georgia" panose="02040502050405020303" pitchFamily="18" charset="0"/>
                <a:ea typeface="Times New Roman"/>
                <a:cs typeface="Times New Roman"/>
                <a:sym typeface="Times New Roman"/>
              </a:rPr>
              <a:t> State higher education institution</a:t>
            </a:r>
            <a:endParaRPr sz="1600" dirty="0">
              <a:solidFill>
                <a:schemeClr val="dk1"/>
              </a:solidFill>
              <a:latin typeface="Georgia" panose="02040502050405020303" pitchFamily="18" charset="0"/>
              <a:ea typeface="Times New Roman"/>
              <a:cs typeface="Times New Roman"/>
              <a:sym typeface="Times New Roman"/>
            </a:endParaRPr>
          </a:p>
          <a:p>
            <a:pPr algn="ctr">
              <a:spcBef>
                <a:spcPts val="0"/>
              </a:spcBef>
              <a:spcAft>
                <a:spcPts val="0"/>
              </a:spcAft>
            </a:pPr>
            <a:r>
              <a:rPr lang="en" sz="1600" b="1" dirty="0">
                <a:solidFill>
                  <a:srgbClr val="C00000"/>
                </a:solidFill>
                <a:latin typeface="Georgia" panose="02040502050405020303" pitchFamily="18" charset="0"/>
                <a:ea typeface="Times New Roman"/>
                <a:cs typeface="Times New Roman"/>
                <a:sym typeface="Times New Roman"/>
              </a:rPr>
              <a:t>Website:</a:t>
            </a:r>
            <a:r>
              <a:rPr lang="en" sz="1600" u="sng" dirty="0">
                <a:solidFill>
                  <a:schemeClr val="accent5"/>
                </a:solidFill>
                <a:latin typeface="Georgia" panose="02040502050405020303" pitchFamily="18" charset="0"/>
                <a:ea typeface="Times New Roman"/>
                <a:cs typeface="Times New Roman"/>
                <a:sym typeface="Times New Roman"/>
                <a:hlinkClick r:id="rId5">
                  <a:extLst>
                    <a:ext uri="{A12FA001-AC4F-418D-AE19-62706E023703}">
                      <ahyp:hlinkClr xmlns:ahyp="http://schemas.microsoft.com/office/drawing/2018/hyperlinkcolor" val="tx"/>
                    </a:ext>
                  </a:extLst>
                </a:hlinkClick>
              </a:rPr>
              <a:t> </a:t>
            </a:r>
            <a:r>
              <a:rPr lang="en" sz="1600" u="sng" dirty="0">
                <a:solidFill>
                  <a:schemeClr val="accent5"/>
                </a:solidFill>
                <a:latin typeface="Georgia" panose="02040502050405020303" pitchFamily="18" charset="0"/>
                <a:ea typeface="Times New Roman"/>
                <a:cs typeface="Times New Roman"/>
                <a:sym typeface="Times New Roman"/>
                <a:hlinkClick r:id="rId5"/>
              </a:rPr>
              <a:t>www.uskolavrsac.edu.rs</a:t>
            </a:r>
            <a:endParaRPr sz="1600" u="sng" dirty="0">
              <a:solidFill>
                <a:schemeClr val="dk1"/>
              </a:solidFill>
              <a:latin typeface="Georgia" panose="02040502050405020303" pitchFamily="18" charset="0"/>
              <a:ea typeface="Times New Roman"/>
              <a:cs typeface="Times New Roman"/>
              <a:sym typeface="Times New Roman"/>
            </a:endParaRPr>
          </a:p>
          <a:p>
            <a:pPr algn="ctr">
              <a:spcBef>
                <a:spcPts val="0"/>
              </a:spcBef>
              <a:spcAft>
                <a:spcPts val="0"/>
              </a:spcAft>
            </a:pPr>
            <a:r>
              <a:rPr lang="en" sz="1600" b="1" dirty="0">
                <a:solidFill>
                  <a:srgbClr val="C00000"/>
                </a:solidFill>
                <a:latin typeface="Georgia" panose="02040502050405020303" pitchFamily="18" charset="0"/>
                <a:ea typeface="Times New Roman"/>
                <a:cs typeface="Times New Roman"/>
                <a:sym typeface="Times New Roman"/>
              </a:rPr>
              <a:t>Erasmus code:</a:t>
            </a:r>
            <a:r>
              <a:rPr lang="en" sz="1600" dirty="0">
                <a:solidFill>
                  <a:srgbClr val="C00000"/>
                </a:solidFill>
                <a:latin typeface="Georgia" panose="02040502050405020303" pitchFamily="18" charset="0"/>
                <a:ea typeface="Times New Roman"/>
                <a:cs typeface="Times New Roman"/>
                <a:sym typeface="Times New Roman"/>
              </a:rPr>
              <a:t> </a:t>
            </a:r>
            <a:r>
              <a:rPr lang="en" sz="1600" dirty="0">
                <a:solidFill>
                  <a:schemeClr val="dk1"/>
                </a:solidFill>
                <a:latin typeface="Georgia" panose="02040502050405020303" pitchFamily="18" charset="0"/>
                <a:ea typeface="Times New Roman"/>
                <a:cs typeface="Times New Roman"/>
                <a:sym typeface="Times New Roman"/>
              </a:rPr>
              <a:t>RS VRSAC01</a:t>
            </a:r>
            <a:endParaRPr sz="1600" dirty="0">
              <a:solidFill>
                <a:schemeClr val="dk1"/>
              </a:solidFill>
              <a:latin typeface="Georgia" panose="02040502050405020303" pitchFamily="18" charset="0"/>
              <a:ea typeface="Times New Roman"/>
              <a:cs typeface="Times New Roman"/>
              <a:sym typeface="Times New Roman"/>
            </a:endParaRPr>
          </a:p>
          <a:p>
            <a:pPr algn="ctr">
              <a:spcBef>
                <a:spcPts val="0"/>
              </a:spcBef>
              <a:spcAft>
                <a:spcPts val="0"/>
              </a:spcAft>
            </a:pPr>
            <a:r>
              <a:rPr lang="en" sz="1600" b="1" dirty="0">
                <a:solidFill>
                  <a:srgbClr val="C00000"/>
                </a:solidFill>
                <a:latin typeface="Georgia" panose="02040502050405020303" pitchFamily="18" charset="0"/>
                <a:ea typeface="Times New Roman"/>
                <a:cs typeface="Times New Roman"/>
                <a:sym typeface="Times New Roman"/>
              </a:rPr>
              <a:t>Contact</a:t>
            </a:r>
            <a:r>
              <a:rPr lang="sr-Latn-RS" sz="1600" dirty="0">
                <a:solidFill>
                  <a:schemeClr val="dk1"/>
                </a:solidFill>
                <a:latin typeface="Georgia" panose="02040502050405020303" pitchFamily="18" charset="0"/>
                <a:ea typeface="Times New Roman"/>
                <a:cs typeface="Times New Roman"/>
                <a:sym typeface="Times New Roman"/>
              </a:rPr>
              <a:t>:</a:t>
            </a:r>
            <a:r>
              <a:rPr lang="en" sz="1600" dirty="0">
                <a:latin typeface="Georgia" panose="02040502050405020303" pitchFamily="18" charset="0"/>
                <a:ea typeface="Times New Roman"/>
                <a:cs typeface="Times New Roman"/>
                <a:sym typeface="Times New Roman"/>
              </a:rPr>
              <a:t> Institutional Department for International Relations:</a:t>
            </a:r>
            <a:endParaRPr lang="sr-Latn-RS" sz="1600" dirty="0">
              <a:latin typeface="Georgia" panose="02040502050405020303" pitchFamily="18" charset="0"/>
              <a:ea typeface="Times New Roman"/>
              <a:cs typeface="Times New Roman"/>
              <a:sym typeface="Times New Roman"/>
            </a:endParaRPr>
          </a:p>
          <a:p>
            <a:pPr algn="ctr">
              <a:spcBef>
                <a:spcPts val="0"/>
              </a:spcBef>
              <a:spcAft>
                <a:spcPts val="0"/>
              </a:spcAft>
            </a:pPr>
            <a:r>
              <a:rPr lang="sr-Latn-RS" sz="1600" dirty="0" err="1">
                <a:solidFill>
                  <a:schemeClr val="dk1"/>
                </a:solidFill>
                <a:latin typeface="Georgia" panose="02040502050405020303" pitchFamily="18" charset="0"/>
                <a:ea typeface="Times New Roman"/>
                <a:cs typeface="Times New Roman"/>
                <a:sym typeface="Times New Roman"/>
              </a:rPr>
              <a:t>Coordinator</a:t>
            </a:r>
            <a:r>
              <a:rPr lang="sr-Latn-RS" sz="1600" dirty="0">
                <a:solidFill>
                  <a:schemeClr val="dk1"/>
                </a:solidFill>
                <a:latin typeface="Georgia" panose="02040502050405020303" pitchFamily="18" charset="0"/>
                <a:ea typeface="Times New Roman"/>
                <a:cs typeface="Times New Roman"/>
                <a:sym typeface="Times New Roman"/>
              </a:rPr>
              <a:t> Radmila Palinkašević, </a:t>
            </a:r>
            <a:r>
              <a:rPr lang="sr-Latn-RS" sz="1600" dirty="0" err="1">
                <a:solidFill>
                  <a:schemeClr val="dk1"/>
                </a:solidFill>
                <a:latin typeface="Georgia" panose="02040502050405020303" pitchFamily="18" charset="0"/>
                <a:ea typeface="Times New Roman"/>
                <a:cs typeface="Times New Roman"/>
                <a:sym typeface="Times New Roman"/>
              </a:rPr>
              <a:t>PhD</a:t>
            </a:r>
            <a:r>
              <a:rPr lang="sr-Latn-RS" sz="1600" dirty="0">
                <a:solidFill>
                  <a:schemeClr val="dk1"/>
                </a:solidFill>
                <a:latin typeface="Georgia" panose="02040502050405020303" pitchFamily="18" charset="0"/>
                <a:ea typeface="Times New Roman"/>
                <a:cs typeface="Times New Roman"/>
                <a:sym typeface="Times New Roman"/>
              </a:rPr>
              <a:t> –</a:t>
            </a:r>
            <a:r>
              <a:rPr lang="en" sz="1600" dirty="0">
                <a:solidFill>
                  <a:schemeClr val="dk1"/>
                </a:solidFill>
                <a:latin typeface="Georgia" panose="02040502050405020303" pitchFamily="18" charset="0"/>
                <a:ea typeface="Times New Roman"/>
                <a:cs typeface="Times New Roman"/>
                <a:sym typeface="Times New Roman"/>
              </a:rPr>
              <a:t> </a:t>
            </a:r>
            <a:r>
              <a:rPr lang="en" sz="1600" u="sng" dirty="0">
                <a:solidFill>
                  <a:schemeClr val="hlink"/>
                </a:solidFill>
                <a:latin typeface="Georgia" panose="02040502050405020303" pitchFamily="18" charset="0"/>
                <a:ea typeface="Georgia"/>
                <a:cs typeface="Georgia"/>
                <a:sym typeface="Georgia"/>
                <a:hlinkClick r:id="rId6"/>
              </a:rPr>
              <a:t>palinkasevic@gmail.com</a:t>
            </a:r>
            <a:endParaRPr sz="1600" dirty="0">
              <a:solidFill>
                <a:schemeClr val="dk1"/>
              </a:solidFill>
              <a:latin typeface="Georgia" panose="02040502050405020303" pitchFamily="18" charset="0"/>
              <a:ea typeface="Times New Roman"/>
              <a:cs typeface="Times New Roman"/>
              <a:sym typeface="Times New Roman"/>
            </a:endParaRPr>
          </a:p>
          <a:p>
            <a:pPr algn="ctr">
              <a:spcBef>
                <a:spcPts val="0"/>
              </a:spcBef>
              <a:spcAft>
                <a:spcPts val="0"/>
              </a:spcAft>
            </a:pPr>
            <a:r>
              <a:rPr lang="en" sz="1600" dirty="0">
                <a:latin typeface="Georgia" panose="02040502050405020303" pitchFamily="18" charset="0"/>
                <a:ea typeface="Times New Roman"/>
                <a:cs typeface="Times New Roman"/>
                <a:sym typeface="Times New Roman"/>
              </a:rPr>
              <a:t>ROR ID: </a:t>
            </a:r>
            <a:r>
              <a:rPr lang="en" sz="1600" dirty="0">
                <a:solidFill>
                  <a:schemeClr val="dk1"/>
                </a:solidFill>
                <a:latin typeface="Georgia" panose="02040502050405020303" pitchFamily="18" charset="0"/>
                <a:ea typeface="Times New Roman"/>
                <a:cs typeface="Times New Roman"/>
                <a:sym typeface="Times New Roman"/>
                <a:hlinkClick r:id="rId7"/>
              </a:rPr>
              <a:t>https://ror.org/04hwwj593</a:t>
            </a:r>
            <a:endParaRPr lang="sr-Latn-RS" sz="1600" dirty="0">
              <a:solidFill>
                <a:schemeClr val="dk1"/>
              </a:solidFill>
              <a:latin typeface="Georgia" panose="02040502050405020303" pitchFamily="18" charset="0"/>
              <a:ea typeface="Times New Roman"/>
              <a:cs typeface="Times New Roman"/>
              <a:sym typeface="Times New Roman"/>
            </a:endParaRPr>
          </a:p>
        </p:txBody>
      </p:sp>
      <p:pic>
        <p:nvPicPr>
          <p:cNvPr id="149" name="Google Shape;149;p23"/>
          <p:cNvPicPr preferRelativeResize="0"/>
          <p:nvPr/>
        </p:nvPicPr>
        <p:blipFill>
          <a:blip r:embed="rId8">
            <a:alphaModFix/>
          </a:blip>
          <a:stretch>
            <a:fillRect/>
          </a:stretch>
        </p:blipFill>
        <p:spPr>
          <a:xfrm rot="-11880000" flipH="1">
            <a:off x="1131852" y="1705879"/>
            <a:ext cx="603504" cy="2664000"/>
          </a:xfrm>
          <a:prstGeom prst="rect">
            <a:avLst/>
          </a:prstGeom>
          <a:noFill/>
          <a:ln>
            <a:noFill/>
          </a:ln>
        </p:spPr>
      </p:pic>
      <p:sp>
        <p:nvSpPr>
          <p:cNvPr id="7" name="Rectangle 6"/>
          <p:cNvSpPr/>
          <p:nvPr/>
        </p:nvSpPr>
        <p:spPr>
          <a:xfrm>
            <a:off x="132920" y="1025550"/>
            <a:ext cx="4572000" cy="1015663"/>
          </a:xfrm>
          <a:prstGeom prst="rect">
            <a:avLst/>
          </a:prstGeom>
        </p:spPr>
        <p:txBody>
          <a:bodyPr>
            <a:spAutoFit/>
          </a:bodyPr>
          <a:lstStyle/>
          <a:p>
            <a:pPr algn="ctr"/>
            <a:r>
              <a:rPr lang="en-US" sz="2000" dirty="0">
                <a:solidFill>
                  <a:srgbClr val="C00000"/>
                </a:solidFill>
                <a:latin typeface="Georgia" panose="02040502050405020303" pitchFamily="18" charset="0"/>
              </a:rPr>
              <a:t>Preschool Teacher Training and Medical College in </a:t>
            </a:r>
            <a:r>
              <a:rPr lang="en-US" sz="2000" dirty="0" err="1">
                <a:solidFill>
                  <a:srgbClr val="C00000"/>
                </a:solidFill>
                <a:latin typeface="Georgia" panose="02040502050405020303" pitchFamily="18" charset="0"/>
              </a:rPr>
              <a:t>Vršac</a:t>
            </a:r>
            <a:r>
              <a:rPr lang="sr-Latn-RS" sz="2000" dirty="0">
                <a:solidFill>
                  <a:srgbClr val="C00000"/>
                </a:solidFill>
                <a:latin typeface="Georgia" panose="02040502050405020303" pitchFamily="18" charset="0"/>
              </a:rPr>
              <a:t>, Republic of Serbia</a:t>
            </a:r>
            <a:endParaRPr lang="en-US" sz="2000" dirty="0">
              <a:solidFill>
                <a:srgbClr val="C00000"/>
              </a:solidFill>
              <a:latin typeface="Georgia" panose="02040502050405020303" pitchFamily="18" charset="0"/>
            </a:endParaRPr>
          </a:p>
        </p:txBody>
      </p:sp>
      <p:sp>
        <p:nvSpPr>
          <p:cNvPr id="19" name="Slide Number Placeholder 4"/>
          <p:cNvSpPr>
            <a:spLocks noGrp="1"/>
          </p:cNvSpPr>
          <p:nvPr>
            <p:ph type="sldNum" sz="quarter" idx="12"/>
          </p:nvPr>
        </p:nvSpPr>
        <p:spPr>
          <a:xfrm>
            <a:off x="6672050" y="6483548"/>
            <a:ext cx="2171700" cy="365125"/>
          </a:xfrm>
        </p:spPr>
        <p:txBody>
          <a:bodyPr>
            <a:normAutofit/>
          </a:bodyPr>
          <a:lstStyle/>
          <a:p>
            <a:r>
              <a:rPr lang="sr-Latn-RS" altLang="sr-Latn-RS" sz="1600" dirty="0">
                <a:solidFill>
                  <a:schemeClr val="tx1"/>
                </a:solidFill>
                <a:latin typeface="Californian FB" panose="0207040306080B030204" pitchFamily="18" charset="0"/>
              </a:rPr>
              <a:t>2</a:t>
            </a:r>
            <a:endParaRPr lang="en-US" altLang="sr-Latn-RS" sz="1600" dirty="0">
              <a:solidFill>
                <a:schemeClr val="tx1"/>
              </a:solidFill>
              <a:latin typeface="Californian FB" panose="0207040306080B030204" pitchFamily="18" charset="0"/>
            </a:endParaRPr>
          </a:p>
        </p:txBody>
      </p:sp>
    </p:spTree>
    <p:extLst>
      <p:ext uri="{BB962C8B-B14F-4D97-AF65-F5344CB8AC3E}">
        <p14:creationId xmlns:p14="http://schemas.microsoft.com/office/powerpoint/2010/main" val="1812078194"/>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1F4468-D4B5-7B8C-7478-256E34E42E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615001-B7A1-CFE2-3D0E-B301FD1E682A}"/>
              </a:ext>
            </a:extLst>
          </p:cNvPr>
          <p:cNvSpPr>
            <a:spLocks noGrp="1"/>
          </p:cNvSpPr>
          <p:nvPr>
            <p:ph type="title"/>
          </p:nvPr>
        </p:nvSpPr>
        <p:spPr>
          <a:xfrm>
            <a:off x="594518" y="1226797"/>
            <a:ext cx="7954963" cy="569358"/>
          </a:xfrm>
        </p:spPr>
        <p:txBody>
          <a:bodyPr>
            <a:normAutofit/>
          </a:bodyPr>
          <a:lstStyle/>
          <a:p>
            <a:pPr algn="ctr">
              <a:defRPr/>
            </a:pPr>
            <a:r>
              <a:rPr lang="en-US" sz="2000" cap="none" dirty="0">
                <a:solidFill>
                  <a:srgbClr val="C00000"/>
                </a:solidFill>
                <a:latin typeface="Georgia" panose="02040502050405020303" pitchFamily="18" charset="0"/>
              </a:rPr>
              <a:t>Contact information</a:t>
            </a:r>
            <a:r>
              <a:rPr lang="sr-Latn-RS" sz="2000" cap="none" dirty="0">
                <a:solidFill>
                  <a:srgbClr val="C00000"/>
                </a:solidFill>
                <a:latin typeface="Georgia" panose="02040502050405020303" pitchFamily="18" charset="0"/>
              </a:rPr>
              <a:t>:</a:t>
            </a:r>
            <a:endParaRPr lang="en-US" sz="2000" cap="none" dirty="0">
              <a:solidFill>
                <a:srgbClr val="C00000"/>
              </a:solidFill>
              <a:latin typeface="Georgia" panose="02040502050405020303" pitchFamily="18" charset="0"/>
            </a:endParaRPr>
          </a:p>
        </p:txBody>
      </p:sp>
      <p:sp>
        <p:nvSpPr>
          <p:cNvPr id="8" name="Text Placeholder 7">
            <a:extLst>
              <a:ext uri="{FF2B5EF4-FFF2-40B4-BE49-F238E27FC236}">
                <a16:creationId xmlns:a16="http://schemas.microsoft.com/office/drawing/2014/main" id="{5DA24C90-7DA9-C0EF-9CDE-6FB5BCE0D754}"/>
              </a:ext>
            </a:extLst>
          </p:cNvPr>
          <p:cNvSpPr>
            <a:spLocks noGrp="1"/>
          </p:cNvSpPr>
          <p:nvPr>
            <p:ph type="body" idx="1"/>
          </p:nvPr>
        </p:nvSpPr>
        <p:spPr>
          <a:xfrm>
            <a:off x="594518" y="1619057"/>
            <a:ext cx="7954963" cy="2098159"/>
          </a:xfrm>
        </p:spPr>
        <p:txBody>
          <a:bodyPr>
            <a:normAutofit/>
          </a:bodyPr>
          <a:lstStyle/>
          <a:p>
            <a:pPr algn="ctr">
              <a:spcBef>
                <a:spcPct val="0"/>
              </a:spcBef>
            </a:pPr>
            <a:endParaRPr lang="sr-Latn-RS" altLang="sr-Latn-RS" sz="1600" i="1" dirty="0">
              <a:solidFill>
                <a:schemeClr val="tx1"/>
              </a:solidFill>
              <a:latin typeface="Georgia" panose="02040502050405020303" pitchFamily="18" charset="0"/>
              <a:ea typeface="Cambria" panose="02040503050406030204" pitchFamily="18" charset="0"/>
              <a:cs typeface="Cambria" panose="02040503050406030204" pitchFamily="18" charset="0"/>
            </a:endParaRPr>
          </a:p>
          <a:p>
            <a:pPr algn="ctr">
              <a:spcBef>
                <a:spcPct val="0"/>
              </a:spcBef>
            </a:pPr>
            <a:r>
              <a:rPr lang="en-US" altLang="sr-Latn-RS" sz="1600" dirty="0">
                <a:solidFill>
                  <a:schemeClr val="tx1"/>
                </a:solidFill>
                <a:latin typeface="Georgia" panose="02040502050405020303" pitchFamily="18" charset="0"/>
                <a:ea typeface="Cambria" panose="02040503050406030204" pitchFamily="18" charset="0"/>
                <a:cs typeface="Cambria" panose="02040503050406030204" pitchFamily="18" charset="0"/>
              </a:rPr>
              <a:t>Danica </a:t>
            </a:r>
            <a:r>
              <a:rPr lang="en-US" altLang="sr-Latn-RS" sz="1600" dirty="0" err="1">
                <a:solidFill>
                  <a:schemeClr val="tx1"/>
                </a:solidFill>
                <a:latin typeface="Georgia" panose="02040502050405020303" pitchFamily="18" charset="0"/>
                <a:ea typeface="Cambria" panose="02040503050406030204" pitchFamily="18" charset="0"/>
                <a:cs typeface="Cambria" panose="02040503050406030204" pitchFamily="18" charset="0"/>
              </a:rPr>
              <a:t>Veselinov</a:t>
            </a:r>
            <a:r>
              <a:rPr lang="en-US" altLang="sr-Latn-RS" sz="1600" dirty="0">
                <a:solidFill>
                  <a:schemeClr val="tx1"/>
                </a:solidFill>
                <a:latin typeface="Georgia" panose="02040502050405020303" pitchFamily="18" charset="0"/>
                <a:ea typeface="Cambria" panose="02040503050406030204" pitchFamily="18" charset="0"/>
                <a:cs typeface="Cambria" panose="02040503050406030204" pitchFamily="18" charset="0"/>
              </a:rPr>
              <a:t>, PhD, director  and Ivana </a:t>
            </a:r>
            <a:r>
              <a:rPr lang="en-US" altLang="sr-Latn-RS" sz="1600" dirty="0" err="1">
                <a:solidFill>
                  <a:schemeClr val="tx1"/>
                </a:solidFill>
                <a:latin typeface="Georgia" panose="02040502050405020303" pitchFamily="18" charset="0"/>
                <a:ea typeface="Cambria" panose="02040503050406030204" pitchFamily="18" charset="0"/>
                <a:cs typeface="Cambria" panose="02040503050406030204" pitchFamily="18" charset="0"/>
              </a:rPr>
              <a:t>Đorđev</a:t>
            </a:r>
            <a:r>
              <a:rPr lang="en-US" altLang="sr-Latn-RS" sz="1600" dirty="0">
                <a:solidFill>
                  <a:schemeClr val="tx1"/>
                </a:solidFill>
                <a:latin typeface="Georgia" panose="02040502050405020303" pitchFamily="18" charset="0"/>
                <a:ea typeface="Cambria" panose="02040503050406030204" pitchFamily="18" charset="0"/>
                <a:cs typeface="Cambria" panose="02040503050406030204" pitchFamily="18" charset="0"/>
              </a:rPr>
              <a:t>, PhD – </a:t>
            </a:r>
            <a:r>
              <a:rPr lang="sr-Latn-RS" altLang="sr-Latn-RS" sz="1600" dirty="0" err="1">
                <a:solidFill>
                  <a:schemeClr val="tx1"/>
                </a:solidFill>
                <a:latin typeface="Georgia" panose="02040502050405020303" pitchFamily="18" charset="0"/>
                <a:ea typeface="Cambria" panose="02040503050406030204" pitchFamily="18" charset="0"/>
                <a:cs typeface="Cambria" panose="02040503050406030204" pitchFamily="18" charset="0"/>
              </a:rPr>
              <a:t>team</a:t>
            </a:r>
            <a:r>
              <a:rPr lang="sr-Latn-RS" altLang="sr-Latn-RS" sz="1600" dirty="0">
                <a:solidFill>
                  <a:schemeClr val="tx1"/>
                </a:solidFill>
                <a:latin typeface="Georgia" panose="02040502050405020303" pitchFamily="18" charset="0"/>
                <a:ea typeface="Cambria" panose="02040503050406030204" pitchFamily="18" charset="0"/>
                <a:cs typeface="Cambria" panose="02040503050406030204" pitchFamily="18" charset="0"/>
              </a:rPr>
              <a:t> </a:t>
            </a:r>
            <a:r>
              <a:rPr lang="sr-Latn-RS" altLang="sr-Latn-RS" sz="1600" dirty="0" err="1">
                <a:solidFill>
                  <a:schemeClr val="tx1"/>
                </a:solidFill>
                <a:latin typeface="Georgia" panose="02040502050405020303" pitchFamily="18" charset="0"/>
                <a:ea typeface="Cambria" panose="02040503050406030204" pitchFamily="18" charset="0"/>
                <a:cs typeface="Cambria" panose="02040503050406030204" pitchFamily="18" charset="0"/>
              </a:rPr>
              <a:t>member</a:t>
            </a:r>
            <a:r>
              <a:rPr lang="sr-Latn-RS" altLang="sr-Latn-RS" sz="1600" dirty="0">
                <a:solidFill>
                  <a:schemeClr val="tx1"/>
                </a:solidFill>
                <a:latin typeface="Georgia" panose="02040502050405020303" pitchFamily="18" charset="0"/>
                <a:ea typeface="Cambria" panose="02040503050406030204" pitchFamily="18" charset="0"/>
                <a:cs typeface="Cambria" panose="02040503050406030204" pitchFamily="18" charset="0"/>
              </a:rPr>
              <a:t> </a:t>
            </a:r>
            <a:r>
              <a:rPr lang="sr-Latn-RS" altLang="sr-Latn-RS" sz="1600" dirty="0" err="1">
                <a:solidFill>
                  <a:schemeClr val="tx1"/>
                </a:solidFill>
                <a:latin typeface="Georgia" panose="02040502050405020303" pitchFamily="18" charset="0"/>
                <a:ea typeface="Cambria" panose="02040503050406030204" pitchFamily="18" charset="0"/>
                <a:cs typeface="Cambria" panose="02040503050406030204" pitchFamily="18" charset="0"/>
              </a:rPr>
              <a:t>of</a:t>
            </a:r>
            <a:r>
              <a:rPr lang="sr-Latn-RS" altLang="sr-Latn-RS" sz="1600" dirty="0">
                <a:solidFill>
                  <a:schemeClr val="tx1"/>
                </a:solidFill>
                <a:latin typeface="Georgia" panose="02040502050405020303" pitchFamily="18" charset="0"/>
                <a:ea typeface="Cambria" panose="02040503050406030204" pitchFamily="18" charset="0"/>
                <a:cs typeface="Cambria" panose="02040503050406030204" pitchFamily="18" charset="0"/>
              </a:rPr>
              <a:t> the</a:t>
            </a:r>
            <a:endParaRPr lang="en-US" altLang="sr-Latn-RS" sz="1600" dirty="0">
              <a:solidFill>
                <a:schemeClr val="tx1"/>
              </a:solidFill>
              <a:latin typeface="Georgia" panose="02040502050405020303" pitchFamily="18" charset="0"/>
              <a:ea typeface="Cambria" panose="02040503050406030204" pitchFamily="18" charset="0"/>
              <a:cs typeface="Cambria" panose="02040503050406030204" pitchFamily="18" charset="0"/>
            </a:endParaRPr>
          </a:p>
          <a:p>
            <a:pPr algn="ctr">
              <a:spcBef>
                <a:spcPct val="0"/>
              </a:spcBef>
            </a:pPr>
            <a:r>
              <a:rPr lang="en-US" altLang="sr-Latn-RS" sz="1600" dirty="0">
                <a:solidFill>
                  <a:schemeClr val="tx1"/>
                </a:solidFill>
                <a:latin typeface="Georgia" panose="02040502050405020303" pitchFamily="18" charset="0"/>
                <a:ea typeface="Cambria" panose="02040503050406030204" pitchFamily="18" charset="0"/>
                <a:cs typeface="Cambria" panose="02040503050406030204" pitchFamily="18" charset="0"/>
              </a:rPr>
              <a:t>Institutional Department for International Relations, </a:t>
            </a:r>
          </a:p>
          <a:p>
            <a:pPr algn="ctr">
              <a:spcBef>
                <a:spcPct val="0"/>
              </a:spcBef>
            </a:pPr>
            <a:r>
              <a:rPr lang="en-US" altLang="sr-Latn-RS" sz="1600" dirty="0">
                <a:solidFill>
                  <a:schemeClr val="tx1"/>
                </a:solidFill>
                <a:latin typeface="Georgia" panose="02040502050405020303" pitchFamily="18" charset="0"/>
                <a:ea typeface="Cambria" panose="02040503050406030204" pitchFamily="18" charset="0"/>
                <a:cs typeface="Cambria" panose="02040503050406030204" pitchFamily="18" charset="0"/>
              </a:rPr>
              <a:t>Preschool Teacher Training and Medical College in </a:t>
            </a:r>
            <a:r>
              <a:rPr lang="en-US" altLang="sr-Latn-RS" sz="1600" dirty="0" err="1">
                <a:solidFill>
                  <a:schemeClr val="tx1"/>
                </a:solidFill>
                <a:latin typeface="Georgia" panose="02040502050405020303" pitchFamily="18" charset="0"/>
                <a:ea typeface="Cambria" panose="02040503050406030204" pitchFamily="18" charset="0"/>
                <a:cs typeface="Cambria" panose="02040503050406030204" pitchFamily="18" charset="0"/>
              </a:rPr>
              <a:t>Vršac</a:t>
            </a:r>
            <a:endParaRPr lang="sr-Latn-RS" altLang="sr-Latn-RS" sz="1600" i="1" dirty="0">
              <a:solidFill>
                <a:schemeClr val="tx1"/>
              </a:solidFill>
              <a:latin typeface="Georgia" panose="02040502050405020303" pitchFamily="18" charset="0"/>
              <a:ea typeface="Cambria" panose="02040503050406030204" pitchFamily="18" charset="0"/>
              <a:cs typeface="Cambria" panose="02040503050406030204" pitchFamily="18" charset="0"/>
              <a:hlinkClick r:id="rId2"/>
            </a:endParaRPr>
          </a:p>
          <a:p>
            <a:pPr algn="ctr">
              <a:spcBef>
                <a:spcPct val="0"/>
              </a:spcBef>
            </a:pPr>
            <a:r>
              <a:rPr lang="sr-Latn-RS" altLang="sr-Latn-RS" sz="1600" i="1" dirty="0">
                <a:solidFill>
                  <a:schemeClr val="tx1"/>
                </a:solidFill>
                <a:latin typeface="Georgia" panose="02040502050405020303" pitchFamily="18" charset="0"/>
                <a:ea typeface="Cambria" panose="02040503050406030204" pitchFamily="18" charset="0"/>
                <a:cs typeface="Cambria" panose="02040503050406030204" pitchFamily="18" charset="0"/>
                <a:hlinkClick r:id="rId2"/>
              </a:rPr>
              <a:t>vsvasdirektor@</a:t>
            </a:r>
            <a:r>
              <a:rPr lang="sr-Latn-RS" altLang="sr-Latn-RS" sz="1600" i="1" dirty="0" err="1">
                <a:solidFill>
                  <a:schemeClr val="tx1"/>
                </a:solidFill>
                <a:latin typeface="Georgia" panose="02040502050405020303" pitchFamily="18" charset="0"/>
                <a:ea typeface="Cambria" panose="02040503050406030204" pitchFamily="18" charset="0"/>
                <a:cs typeface="Cambria" panose="02040503050406030204" pitchFamily="18" charset="0"/>
                <a:hlinkClick r:id="rId2"/>
              </a:rPr>
              <a:t>hemo.net</a:t>
            </a:r>
            <a:endParaRPr lang="sr-Latn-RS" altLang="sr-Latn-RS" sz="1600" i="1" dirty="0">
              <a:solidFill>
                <a:schemeClr val="tx1"/>
              </a:solidFill>
              <a:latin typeface="Georgia" panose="02040502050405020303" pitchFamily="18" charset="0"/>
              <a:ea typeface="Cambria" panose="02040503050406030204" pitchFamily="18" charset="0"/>
              <a:cs typeface="Cambria" panose="02040503050406030204" pitchFamily="18" charset="0"/>
            </a:endParaRPr>
          </a:p>
          <a:p>
            <a:pPr algn="ctr">
              <a:spcBef>
                <a:spcPct val="0"/>
              </a:spcBef>
            </a:pPr>
            <a:r>
              <a:rPr lang="en-US" altLang="sr-Latn-RS" sz="1600" i="1" dirty="0">
                <a:solidFill>
                  <a:schemeClr val="tx1"/>
                </a:solidFill>
                <a:latin typeface="Georgia" panose="02040502050405020303" pitchFamily="18" charset="0"/>
                <a:ea typeface="Cambria" panose="02040503050406030204" pitchFamily="18" charset="0"/>
                <a:cs typeface="Cambria" panose="02040503050406030204" pitchFamily="18" charset="0"/>
                <a:hlinkClick r:id="rId3"/>
              </a:rPr>
              <a:t>ivanacurcin@yahoo.com</a:t>
            </a:r>
            <a:endParaRPr lang="sr-Latn-RS" altLang="sr-Latn-RS" sz="1600" i="1" dirty="0">
              <a:solidFill>
                <a:schemeClr val="tx1"/>
              </a:solidFill>
              <a:latin typeface="Georgia" panose="02040502050405020303" pitchFamily="18" charset="0"/>
              <a:ea typeface="Cambria" panose="02040503050406030204" pitchFamily="18" charset="0"/>
              <a:cs typeface="Cambria" panose="02040503050406030204" pitchFamily="18" charset="0"/>
            </a:endParaRPr>
          </a:p>
          <a:p>
            <a:pPr algn="ctr">
              <a:spcBef>
                <a:spcPct val="0"/>
              </a:spcBef>
            </a:pPr>
            <a:endParaRPr lang="en-US" altLang="sr-Latn-RS" sz="1600" i="1" dirty="0">
              <a:solidFill>
                <a:schemeClr val="tx1"/>
              </a:solidFill>
              <a:latin typeface="Georgia" panose="02040502050405020303" pitchFamily="18" charset="0"/>
              <a:ea typeface="Cambria" panose="02040503050406030204" pitchFamily="18" charset="0"/>
              <a:cs typeface="Cambria" panose="02040503050406030204" pitchFamily="18" charset="0"/>
            </a:endParaRPr>
          </a:p>
          <a:p>
            <a:pPr>
              <a:lnSpc>
                <a:spcPct val="70000"/>
              </a:lnSpc>
            </a:pPr>
            <a:endParaRPr lang="en-US" altLang="sr-Latn-RS" sz="2000" dirty="0">
              <a:solidFill>
                <a:srgbClr val="898989"/>
              </a:solidFill>
            </a:endParaRPr>
          </a:p>
        </p:txBody>
      </p:sp>
      <p:sp>
        <p:nvSpPr>
          <p:cNvPr id="4" name="Slide Number Placeholder 3">
            <a:extLst>
              <a:ext uri="{FF2B5EF4-FFF2-40B4-BE49-F238E27FC236}">
                <a16:creationId xmlns:a16="http://schemas.microsoft.com/office/drawing/2014/main" id="{00B480DC-D2D1-C940-B129-475A8F93DCAC}"/>
              </a:ext>
            </a:extLst>
          </p:cNvPr>
          <p:cNvSpPr>
            <a:spLocks noGrp="1"/>
          </p:cNvSpPr>
          <p:nvPr>
            <p:ph type="sldNum" sz="quarter" idx="12"/>
          </p:nvPr>
        </p:nvSpPr>
        <p:spPr>
          <a:xfrm>
            <a:off x="8377785" y="6473433"/>
            <a:ext cx="668337" cy="365125"/>
          </a:xfrm>
        </p:spPr>
        <p:txBody>
          <a:bodyPr/>
          <a:lstStyle/>
          <a:p>
            <a:r>
              <a:rPr lang="sr-Latn-RS" altLang="sr-Latn-RS" sz="1600" dirty="0">
                <a:solidFill>
                  <a:srgbClr val="002060"/>
                </a:solidFill>
                <a:latin typeface="Californian FB" panose="0207040306080B030204" pitchFamily="18" charset="0"/>
              </a:rPr>
              <a:t>20</a:t>
            </a:r>
            <a:endParaRPr lang="en-US" altLang="sr-Latn-RS" sz="1600" dirty="0">
              <a:solidFill>
                <a:srgbClr val="002060"/>
              </a:solidFill>
              <a:latin typeface="Californian FB" panose="0207040306080B030204" pitchFamily="18" charset="0"/>
            </a:endParaRPr>
          </a:p>
        </p:txBody>
      </p:sp>
      <p:sp>
        <p:nvSpPr>
          <p:cNvPr id="3" name="Rectangle 2"/>
          <p:cNvSpPr/>
          <p:nvPr/>
        </p:nvSpPr>
        <p:spPr>
          <a:xfrm>
            <a:off x="2285999" y="2998066"/>
            <a:ext cx="4572000" cy="2308324"/>
          </a:xfrm>
          <a:prstGeom prst="rect">
            <a:avLst/>
          </a:prstGeom>
        </p:spPr>
        <p:txBody>
          <a:bodyPr>
            <a:spAutoFit/>
          </a:bodyPr>
          <a:lstStyle/>
          <a:p>
            <a:pPr algn="ctr"/>
            <a:r>
              <a:rPr lang="sr-Latn-RS" b="1" dirty="0">
                <a:solidFill>
                  <a:srgbClr val="C00000"/>
                </a:solidFill>
                <a:latin typeface="Times New Roman" panose="02020603050405020304" pitchFamily="18" charset="0"/>
                <a:cs typeface="Times New Roman" panose="02020603050405020304" pitchFamily="18" charset="0"/>
              </a:rPr>
              <a:t>Institutional Department </a:t>
            </a:r>
          </a:p>
          <a:p>
            <a:pPr algn="ctr"/>
            <a:r>
              <a:rPr lang="sr-Latn-RS" b="1" dirty="0">
                <a:solidFill>
                  <a:srgbClr val="C00000"/>
                </a:solidFill>
                <a:latin typeface="Times New Roman" panose="02020603050405020304" pitchFamily="18" charset="0"/>
                <a:cs typeface="Times New Roman" panose="02020603050405020304" pitchFamily="18" charset="0"/>
              </a:rPr>
              <a:t>for International </a:t>
            </a:r>
            <a:r>
              <a:rPr lang="sr-Latn-RS" b="1" dirty="0" err="1">
                <a:solidFill>
                  <a:srgbClr val="C00000"/>
                </a:solidFill>
                <a:latin typeface="Times New Roman" panose="02020603050405020304" pitchFamily="18" charset="0"/>
                <a:cs typeface="Times New Roman" panose="02020603050405020304" pitchFamily="18" charset="0"/>
              </a:rPr>
              <a:t>Relations</a:t>
            </a:r>
            <a:endParaRPr lang="sr-Latn-RS" b="1" dirty="0">
              <a:solidFill>
                <a:srgbClr val="C00000"/>
              </a:solidFill>
              <a:latin typeface="Times New Roman" panose="02020603050405020304" pitchFamily="18" charset="0"/>
              <a:cs typeface="Times New Roman" panose="02020603050405020304" pitchFamily="18" charset="0"/>
            </a:endParaRPr>
          </a:p>
          <a:p>
            <a:pPr algn="ctr"/>
            <a:r>
              <a:rPr lang="sr-Latn-RS" dirty="0">
                <a:latin typeface="Times New Roman" panose="02020603050405020304" pitchFamily="18" charset="0"/>
                <a:cs typeface="Times New Roman" panose="02020603050405020304" pitchFamily="18" charset="0"/>
              </a:rPr>
              <a:t>26300 </a:t>
            </a:r>
            <a:r>
              <a:rPr lang="sr-Latn-RS" dirty="0" err="1">
                <a:latin typeface="Times New Roman" panose="02020603050405020304" pitchFamily="18" charset="0"/>
                <a:cs typeface="Times New Roman" panose="02020603050405020304" pitchFamily="18" charset="0"/>
              </a:rPr>
              <a:t>Vrsac</a:t>
            </a:r>
            <a:endParaRPr lang="sr-Latn-RS" dirty="0">
              <a:latin typeface="Times New Roman" panose="02020603050405020304" pitchFamily="18" charset="0"/>
              <a:cs typeface="Times New Roman" panose="02020603050405020304" pitchFamily="18" charset="0"/>
            </a:endParaRPr>
          </a:p>
          <a:p>
            <a:pPr algn="ctr"/>
            <a:r>
              <a:rPr lang="sr-Latn-RS" dirty="0">
                <a:latin typeface="Times New Roman" panose="02020603050405020304" pitchFamily="18" charset="0"/>
                <a:cs typeface="Times New Roman" panose="02020603050405020304" pitchFamily="18" charset="0"/>
              </a:rPr>
              <a:t>Omladinski trg 1</a:t>
            </a:r>
          </a:p>
          <a:p>
            <a:pPr algn="ctr"/>
            <a:r>
              <a:rPr lang="sr-Latn-RS" dirty="0">
                <a:latin typeface="Times New Roman" panose="02020603050405020304" pitchFamily="18" charset="0"/>
                <a:cs typeface="Times New Roman" panose="02020603050405020304" pitchFamily="18" charset="0"/>
              </a:rPr>
              <a:t>Tel.+381 13 831 628</a:t>
            </a:r>
          </a:p>
          <a:p>
            <a:pPr algn="ctr"/>
            <a:r>
              <a:rPr lang="sr-Latn-RS" dirty="0" err="1">
                <a:latin typeface="Times New Roman" panose="02020603050405020304" pitchFamily="18" charset="0"/>
                <a:cs typeface="Times New Roman" panose="02020603050405020304" pitchFamily="18" charset="0"/>
              </a:rPr>
              <a:t>Coordinator</a:t>
            </a:r>
            <a:r>
              <a:rPr lang="sr-Latn-RS" dirty="0">
                <a:latin typeface="Times New Roman" panose="02020603050405020304" pitchFamily="18" charset="0"/>
                <a:cs typeface="Times New Roman" panose="02020603050405020304" pitchFamily="18" charset="0"/>
              </a:rPr>
              <a:t>: Radmila </a:t>
            </a:r>
            <a:r>
              <a:rPr lang="sr-Latn-RS" dirty="0" err="1">
                <a:latin typeface="Times New Roman" panose="02020603050405020304" pitchFamily="18" charset="0"/>
                <a:cs typeface="Times New Roman" panose="02020603050405020304" pitchFamily="18" charset="0"/>
              </a:rPr>
              <a:t>Palinkasevic</a:t>
            </a:r>
            <a:r>
              <a:rPr lang="sr-Latn-RS" dirty="0">
                <a:latin typeface="Times New Roman" panose="02020603050405020304" pitchFamily="18" charset="0"/>
                <a:cs typeface="Times New Roman" panose="02020603050405020304" pitchFamily="18" charset="0"/>
              </a:rPr>
              <a:t>, </a:t>
            </a:r>
            <a:r>
              <a:rPr lang="sr-Latn-RS" dirty="0" err="1">
                <a:latin typeface="Times New Roman" panose="02020603050405020304" pitchFamily="18" charset="0"/>
                <a:cs typeface="Times New Roman" panose="02020603050405020304" pitchFamily="18" charset="0"/>
              </a:rPr>
              <a:t>PhD</a:t>
            </a:r>
            <a:endParaRPr lang="sr-Latn-RS" dirty="0">
              <a:latin typeface="Times New Roman" panose="02020603050405020304" pitchFamily="18" charset="0"/>
              <a:cs typeface="Times New Roman" panose="02020603050405020304" pitchFamily="18" charset="0"/>
            </a:endParaRPr>
          </a:p>
          <a:p>
            <a:pPr algn="ctr"/>
            <a:r>
              <a:rPr lang="sr-Latn-RS" dirty="0">
                <a:latin typeface="Times New Roman" panose="02020603050405020304" pitchFamily="18" charset="0"/>
                <a:cs typeface="Times New Roman" panose="02020603050405020304" pitchFamily="18" charset="0"/>
              </a:rPr>
              <a:t> </a:t>
            </a:r>
            <a:r>
              <a:rPr lang="sr-Latn-RS" dirty="0" err="1">
                <a:latin typeface="Times New Roman" panose="02020603050405020304" pitchFamily="18" charset="0"/>
                <a:cs typeface="Times New Roman" panose="02020603050405020304" pitchFamily="18" charset="0"/>
              </a:rPr>
              <a:t>Contact</a:t>
            </a:r>
            <a:r>
              <a:rPr lang="sr-Latn-RS" dirty="0">
                <a:latin typeface="Times New Roman" panose="02020603050405020304" pitchFamily="18" charset="0"/>
                <a:cs typeface="Times New Roman" panose="02020603050405020304" pitchFamily="18" charset="0"/>
              </a:rPr>
              <a:t> : +381 60 6188154</a:t>
            </a:r>
          </a:p>
          <a:p>
            <a:pPr algn="ctr"/>
            <a:r>
              <a:rPr lang="sr-Latn-RS" dirty="0">
                <a:latin typeface="Times New Roman" panose="02020603050405020304" pitchFamily="18" charset="0"/>
                <a:cs typeface="Times New Roman" panose="02020603050405020304" pitchFamily="18" charset="0"/>
                <a:hlinkClick r:id="rId4"/>
              </a:rPr>
              <a:t>palinkasevic@</a:t>
            </a:r>
            <a:r>
              <a:rPr lang="sr-Latn-RS" dirty="0" err="1">
                <a:latin typeface="Times New Roman" panose="02020603050405020304" pitchFamily="18" charset="0"/>
                <a:cs typeface="Times New Roman" panose="02020603050405020304" pitchFamily="18" charset="0"/>
                <a:hlinkClick r:id="rId4"/>
              </a:rPr>
              <a:t>gmail.com</a:t>
            </a:r>
            <a:endParaRPr lang="sr-Latn-RS"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11432" t="44466" r="72607" b="7779"/>
          <a:stretch/>
        </p:blipFill>
        <p:spPr>
          <a:xfrm flipV="1">
            <a:off x="1810022" y="2909490"/>
            <a:ext cx="718253" cy="2148998"/>
          </a:xfrm>
          <a:prstGeom prst="rect">
            <a:avLst/>
          </a:prstGeom>
        </p:spPr>
      </p:pic>
      <p:sp>
        <p:nvSpPr>
          <p:cNvPr id="9" name="TextBox 8">
            <a:extLst>
              <a:ext uri="{FF2B5EF4-FFF2-40B4-BE49-F238E27FC236}">
                <a16:creationId xmlns:a16="http://schemas.microsoft.com/office/drawing/2014/main" id="{D346BBE8-A359-AF7D-27CA-A07AC3A3A0E1}"/>
              </a:ext>
            </a:extLst>
          </p:cNvPr>
          <p:cNvSpPr txBox="1"/>
          <p:nvPr/>
        </p:nvSpPr>
        <p:spPr>
          <a:xfrm>
            <a:off x="5192745" y="6213607"/>
            <a:ext cx="3951255" cy="646331"/>
          </a:xfrm>
          <a:prstGeom prst="rect">
            <a:avLst/>
          </a:prstGeom>
          <a:noFill/>
        </p:spPr>
        <p:txBody>
          <a:bodyPr wrap="square" rtlCol="0">
            <a:spAutoFit/>
          </a:bodyPr>
          <a:lstStyle/>
          <a:p>
            <a:pPr algn="ctr"/>
            <a:r>
              <a:rPr lang="en" sz="3600" i="1" dirty="0">
                <a:solidFill>
                  <a:srgbClr val="C00000"/>
                </a:solidFill>
                <a:latin typeface="Cambria" panose="02040503050406030204" pitchFamily="18" charset="0"/>
                <a:cs typeface="Times New Roman" panose="02020603050405020304" pitchFamily="18" charset="0"/>
                <a:sym typeface="Caveat"/>
              </a:rPr>
              <a:t>Thank you</a:t>
            </a:r>
            <a:r>
              <a:rPr lang="sr-Latn-RS" sz="3600" i="1" dirty="0">
                <a:solidFill>
                  <a:srgbClr val="C00000"/>
                </a:solidFill>
                <a:latin typeface="Cambria" panose="02040503050406030204" pitchFamily="18" charset="0"/>
                <a:cs typeface="Times New Roman" panose="02020603050405020304" pitchFamily="18" charset="0"/>
                <a:sym typeface="Caveat"/>
              </a:rPr>
              <a:t>!</a:t>
            </a:r>
            <a:endParaRPr lang="sr-Latn-RS" sz="3600" i="1" dirty="0">
              <a:solidFill>
                <a:srgbClr val="C00000"/>
              </a:solidFill>
              <a:latin typeface="Cambria" panose="02040503050406030204" pitchFamily="18" charset="0"/>
            </a:endParaRPr>
          </a:p>
        </p:txBody>
      </p:sp>
      <p:pic>
        <p:nvPicPr>
          <p:cNvPr id="11" name="Picture 10"/>
          <p:cNvPicPr>
            <a:picLocks noChangeAspect="1"/>
          </p:cNvPicPr>
          <p:nvPr/>
        </p:nvPicPr>
        <p:blipFill>
          <a:blip r:embed="rId6"/>
          <a:stretch>
            <a:fillRect/>
          </a:stretch>
        </p:blipFill>
        <p:spPr>
          <a:xfrm>
            <a:off x="3833569" y="297585"/>
            <a:ext cx="1225402" cy="1054699"/>
          </a:xfrm>
          <a:prstGeom prst="rect">
            <a:avLst/>
          </a:prstGeom>
        </p:spPr>
      </p:pic>
      <p:sp>
        <p:nvSpPr>
          <p:cNvPr id="5" name="Rectangle 4"/>
          <p:cNvSpPr/>
          <p:nvPr/>
        </p:nvSpPr>
        <p:spPr>
          <a:xfrm>
            <a:off x="2528275" y="5331096"/>
            <a:ext cx="4277133" cy="400110"/>
          </a:xfrm>
          <a:prstGeom prst="rect">
            <a:avLst/>
          </a:prstGeom>
        </p:spPr>
        <p:txBody>
          <a:bodyPr wrap="none">
            <a:spAutoFit/>
          </a:bodyPr>
          <a:lstStyle/>
          <a:p>
            <a:pPr algn="ctr"/>
            <a:r>
              <a:rPr lang="en-US" sz="2000" b="1" dirty="0">
                <a:solidFill>
                  <a:srgbClr val="C00000"/>
                </a:solidFill>
                <a:latin typeface="Georgia" panose="02040502050405020303" pitchFamily="18" charset="0"/>
                <a:cs typeface="Times New Roman" panose="02020603050405020304" pitchFamily="18" charset="0"/>
              </a:rPr>
              <a:t>Let’s Connect and Collaborate.</a:t>
            </a:r>
            <a:r>
              <a:rPr lang="sr-Latn-RS" sz="2000" b="1" dirty="0">
                <a:solidFill>
                  <a:srgbClr val="C00000"/>
                </a:solidFill>
                <a:latin typeface="Georgia" panose="02040502050405020303" pitchFamily="18" charset="0"/>
                <a:cs typeface="Times New Roman" panose="02020603050405020304" pitchFamily="18" charset="0"/>
              </a:rPr>
              <a:t> </a:t>
            </a:r>
          </a:p>
        </p:txBody>
      </p:sp>
    </p:spTree>
    <p:extLst>
      <p:ext uri="{BB962C8B-B14F-4D97-AF65-F5344CB8AC3E}">
        <p14:creationId xmlns:p14="http://schemas.microsoft.com/office/powerpoint/2010/main" val="2429786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39C6A-342E-EC32-E0E5-D69232188552}"/>
              </a:ext>
            </a:extLst>
          </p:cNvPr>
          <p:cNvSpPr>
            <a:spLocks noGrp="1"/>
          </p:cNvSpPr>
          <p:nvPr>
            <p:ph type="title"/>
          </p:nvPr>
        </p:nvSpPr>
        <p:spPr>
          <a:xfrm>
            <a:off x="5120640" y="88466"/>
            <a:ext cx="2682240" cy="1293812"/>
          </a:xfrm>
        </p:spPr>
        <p:txBody>
          <a:bodyPr>
            <a:normAutofit/>
          </a:bodyPr>
          <a:lstStyle/>
          <a:p>
            <a:r>
              <a:rPr lang="sr-Latn-RS" sz="2000" dirty="0">
                <a:solidFill>
                  <a:srgbClr val="C00000"/>
                </a:solidFill>
                <a:latin typeface="Georgia" panose="02040502050405020303" pitchFamily="18" charset="0"/>
              </a:rPr>
              <a:t>About us</a:t>
            </a:r>
            <a:endParaRPr lang="en-US" sz="2000" dirty="0">
              <a:solidFill>
                <a:srgbClr val="C00000"/>
              </a:solidFill>
              <a:latin typeface="Georgia" panose="02040502050405020303" pitchFamily="18" charset="0"/>
            </a:endParaRPr>
          </a:p>
        </p:txBody>
      </p:sp>
      <p:sp>
        <p:nvSpPr>
          <p:cNvPr id="3" name="Content Placeholder 2">
            <a:extLst>
              <a:ext uri="{FF2B5EF4-FFF2-40B4-BE49-F238E27FC236}">
                <a16:creationId xmlns:a16="http://schemas.microsoft.com/office/drawing/2014/main" id="{4FE2364F-B007-721B-67CD-FD7D267A4E18}"/>
              </a:ext>
            </a:extLst>
          </p:cNvPr>
          <p:cNvSpPr>
            <a:spLocks noGrp="1"/>
          </p:cNvSpPr>
          <p:nvPr>
            <p:ph sz="half" idx="1"/>
          </p:nvPr>
        </p:nvSpPr>
        <p:spPr>
          <a:xfrm>
            <a:off x="101228" y="1206432"/>
            <a:ext cx="4664767" cy="3951722"/>
          </a:xfrm>
        </p:spPr>
        <p:txBody>
          <a:bodyPr>
            <a:normAutofit fontScale="92500" lnSpcReduction="10000"/>
          </a:bodyPr>
          <a:lstStyle/>
          <a:p>
            <a:pPr algn="just" defTabSz="457189" eaLnBrk="0" fontAlgn="base" hangingPunct="0">
              <a:lnSpc>
                <a:spcPct val="100000"/>
              </a:lnSpc>
              <a:spcBef>
                <a:spcPct val="0"/>
              </a:spcBef>
              <a:spcAft>
                <a:spcPct val="0"/>
              </a:spcAft>
              <a:buClr>
                <a:srgbClr val="C00000"/>
              </a:buClr>
              <a:defRPr/>
            </a:pPr>
            <a:r>
              <a:rPr lang="en-US" sz="1700" dirty="0">
                <a:latin typeface="Georgia" panose="02040502050405020303" pitchFamily="18" charset="0"/>
                <a:ea typeface="Cambria" panose="02040503050406030204" pitchFamily="18" charset="0"/>
              </a:rPr>
              <a:t>In </a:t>
            </a:r>
            <a:r>
              <a:rPr lang="en-US" sz="1700" dirty="0" err="1">
                <a:latin typeface="Georgia" panose="02040502050405020303" pitchFamily="18" charset="0"/>
                <a:ea typeface="Cambria" panose="02040503050406030204" pitchFamily="18" charset="0"/>
              </a:rPr>
              <a:t>Vršac</a:t>
            </a:r>
            <a:r>
              <a:rPr lang="en-US" sz="1700" dirty="0">
                <a:latin typeface="Georgia" panose="02040502050405020303" pitchFamily="18" charset="0"/>
                <a:ea typeface="Cambria" panose="02040503050406030204" pitchFamily="18" charset="0"/>
              </a:rPr>
              <a:t>, a teacher training school was founded in 1920. It became a Pedagogy Academy in 1973, a College in 1993, and a Higher Education Institution in 2007.</a:t>
            </a:r>
            <a:endParaRPr lang="sr-Latn-RS" sz="1700" dirty="0">
              <a:latin typeface="Georgia" panose="02040502050405020303" pitchFamily="18" charset="0"/>
              <a:ea typeface="Cambria" panose="02040503050406030204" pitchFamily="18" charset="0"/>
            </a:endParaRPr>
          </a:p>
          <a:p>
            <a:pPr algn="just" defTabSz="457189" eaLnBrk="0" fontAlgn="base" hangingPunct="0">
              <a:lnSpc>
                <a:spcPct val="100000"/>
              </a:lnSpc>
              <a:spcBef>
                <a:spcPct val="0"/>
              </a:spcBef>
              <a:spcAft>
                <a:spcPct val="0"/>
              </a:spcAft>
              <a:buClr>
                <a:srgbClr val="C00000"/>
              </a:buClr>
              <a:defRPr/>
            </a:pPr>
            <a:endParaRPr lang="sr-Latn-RS" sz="1700" dirty="0">
              <a:latin typeface="Georgia" panose="02040502050405020303" pitchFamily="18" charset="0"/>
              <a:ea typeface="Cambria" panose="02040503050406030204" pitchFamily="18" charset="0"/>
            </a:endParaRPr>
          </a:p>
          <a:p>
            <a:pPr algn="just" defTabSz="457189" eaLnBrk="0" fontAlgn="base" hangingPunct="0">
              <a:lnSpc>
                <a:spcPct val="100000"/>
              </a:lnSpc>
              <a:spcBef>
                <a:spcPct val="0"/>
              </a:spcBef>
              <a:spcAft>
                <a:spcPct val="0"/>
              </a:spcAft>
              <a:buClr>
                <a:srgbClr val="C00000"/>
              </a:buClr>
              <a:defRPr/>
            </a:pPr>
            <a:r>
              <a:rPr lang="en-US" sz="1700" dirty="0">
                <a:latin typeface="Georgia" panose="02040502050405020303" pitchFamily="18" charset="0"/>
                <a:ea typeface="Cambria" panose="02040503050406030204" pitchFamily="18" charset="0"/>
              </a:rPr>
              <a:t>The institution provides Bachelor studies in </a:t>
            </a:r>
            <a:r>
              <a:rPr lang="en-US" sz="1700" i="1" dirty="0">
                <a:latin typeface="Georgia" panose="02040502050405020303" pitchFamily="18" charset="0"/>
                <a:ea typeface="Cambria" panose="02040503050406030204" pitchFamily="18" charset="0"/>
              </a:rPr>
              <a:t>Preschool Teaching</a:t>
            </a:r>
            <a:r>
              <a:rPr lang="en-US" sz="1700" dirty="0">
                <a:latin typeface="Georgia" panose="02040502050405020303" pitchFamily="18" charset="0"/>
                <a:ea typeface="Cambria" panose="02040503050406030204" pitchFamily="18" charset="0"/>
              </a:rPr>
              <a:t> and </a:t>
            </a:r>
            <a:r>
              <a:rPr lang="en-US" sz="1700" i="1" dirty="0">
                <a:latin typeface="Georgia" panose="02040502050405020303" pitchFamily="18" charset="0"/>
                <a:ea typeface="Cambria" panose="02040503050406030204" pitchFamily="18" charset="0"/>
              </a:rPr>
              <a:t>Medical Nursing</a:t>
            </a:r>
            <a:r>
              <a:rPr lang="en-US" sz="1700" dirty="0">
                <a:latin typeface="Georgia" panose="02040502050405020303" pitchFamily="18" charset="0"/>
                <a:ea typeface="Cambria" panose="02040503050406030204" pitchFamily="18" charset="0"/>
              </a:rPr>
              <a:t>, and Master studies in </a:t>
            </a:r>
            <a:r>
              <a:rPr lang="en-US" sz="1700" i="1" dirty="0">
                <a:latin typeface="Georgia" panose="02040502050405020303" pitchFamily="18" charset="0"/>
                <a:ea typeface="Cambria" panose="02040503050406030204" pitchFamily="18" charset="0"/>
              </a:rPr>
              <a:t>Preschool Teaching</a:t>
            </a:r>
            <a:r>
              <a:rPr lang="en-US" sz="1700" dirty="0">
                <a:latin typeface="Georgia" panose="02040502050405020303" pitchFamily="18" charset="0"/>
                <a:ea typeface="Cambria" panose="02040503050406030204" pitchFamily="18" charset="0"/>
              </a:rPr>
              <a:t>.</a:t>
            </a:r>
            <a:endParaRPr lang="sr-Latn-RS" sz="1700" dirty="0">
              <a:latin typeface="Georgia" panose="02040502050405020303" pitchFamily="18" charset="0"/>
              <a:ea typeface="Cambria" panose="02040503050406030204" pitchFamily="18" charset="0"/>
            </a:endParaRPr>
          </a:p>
          <a:p>
            <a:pPr algn="just" defTabSz="457189" eaLnBrk="0" fontAlgn="base" hangingPunct="0">
              <a:lnSpc>
                <a:spcPct val="100000"/>
              </a:lnSpc>
              <a:spcBef>
                <a:spcPct val="0"/>
              </a:spcBef>
              <a:spcAft>
                <a:spcPct val="0"/>
              </a:spcAft>
              <a:buClr>
                <a:srgbClr val="C00000"/>
              </a:buClr>
              <a:defRPr/>
            </a:pPr>
            <a:endParaRPr lang="sr-Latn-RS" sz="1700" dirty="0">
              <a:latin typeface="Georgia" panose="02040502050405020303" pitchFamily="18" charset="0"/>
              <a:ea typeface="Cambria" panose="02040503050406030204" pitchFamily="18" charset="0"/>
            </a:endParaRPr>
          </a:p>
          <a:p>
            <a:pPr algn="just" defTabSz="457189" eaLnBrk="0" fontAlgn="base" hangingPunct="0">
              <a:lnSpc>
                <a:spcPct val="100000"/>
              </a:lnSpc>
              <a:spcBef>
                <a:spcPct val="0"/>
              </a:spcBef>
              <a:spcAft>
                <a:spcPct val="0"/>
              </a:spcAft>
              <a:buClr>
                <a:srgbClr val="C00000"/>
              </a:buClr>
              <a:defRPr/>
            </a:pPr>
            <a:r>
              <a:rPr lang="en-US" sz="1700" dirty="0">
                <a:latin typeface="Georgia" panose="02040502050405020303" pitchFamily="18" charset="0"/>
                <a:ea typeface="Cambria" panose="02040503050406030204" pitchFamily="18" charset="0"/>
              </a:rPr>
              <a:t>Today, instruction is delivered in three languages – Serbian, Romanian and Roma.</a:t>
            </a:r>
            <a:endParaRPr lang="sr-Latn-RS" sz="1700" dirty="0">
              <a:latin typeface="Georgia" panose="02040502050405020303" pitchFamily="18" charset="0"/>
              <a:ea typeface="Cambria" panose="02040503050406030204" pitchFamily="18" charset="0"/>
            </a:endParaRPr>
          </a:p>
          <a:p>
            <a:pPr algn="just" defTabSz="457189" eaLnBrk="0" fontAlgn="base" hangingPunct="0">
              <a:lnSpc>
                <a:spcPct val="100000"/>
              </a:lnSpc>
              <a:spcBef>
                <a:spcPct val="0"/>
              </a:spcBef>
              <a:spcAft>
                <a:spcPct val="0"/>
              </a:spcAft>
              <a:buClr>
                <a:srgbClr val="C00000"/>
              </a:buClr>
              <a:defRPr/>
            </a:pPr>
            <a:endParaRPr lang="sr-Latn-RS" sz="1700" dirty="0">
              <a:latin typeface="Georgia" panose="02040502050405020303" pitchFamily="18" charset="0"/>
              <a:ea typeface="Cambria" panose="02040503050406030204" pitchFamily="18" charset="0"/>
            </a:endParaRPr>
          </a:p>
          <a:p>
            <a:pPr defTabSz="457189" eaLnBrk="0" fontAlgn="base" hangingPunct="0">
              <a:lnSpc>
                <a:spcPct val="100000"/>
              </a:lnSpc>
              <a:spcBef>
                <a:spcPct val="0"/>
              </a:spcBef>
              <a:spcAft>
                <a:spcPct val="0"/>
              </a:spcAft>
              <a:buClr>
                <a:srgbClr val="C00000"/>
              </a:buClr>
              <a:defRPr/>
            </a:pPr>
            <a:r>
              <a:rPr lang="en-US" sz="1700" dirty="0">
                <a:latin typeface="Georgia" panose="02040502050405020303" pitchFamily="18" charset="0"/>
                <a:ea typeface="Cambria" panose="02040503050406030204" pitchFamily="18" charset="0"/>
              </a:rPr>
              <a:t>The College</a:t>
            </a:r>
            <a:r>
              <a:rPr lang="sr-Latn-RS" sz="1700" dirty="0">
                <a:latin typeface="Georgia" panose="02040502050405020303" pitchFamily="18" charset="0"/>
                <a:ea typeface="Cambria" panose="02040503050406030204" pitchFamily="18" charset="0"/>
              </a:rPr>
              <a:t> </a:t>
            </a:r>
            <a:r>
              <a:rPr lang="en-US" sz="1700" dirty="0">
                <a:latin typeface="Georgia" panose="02040502050405020303" pitchFamily="18" charset="0"/>
                <a:ea typeface="Cambria" panose="02040503050406030204" pitchFamily="18" charset="0"/>
              </a:rPr>
              <a:t>is a European Talent Point, and a winner of the Great Gold Medal for High Quality Education.</a:t>
            </a:r>
            <a:br>
              <a:rPr lang="en-US" sz="1700" dirty="0">
                <a:latin typeface="Georgia" panose="02040502050405020303" pitchFamily="18" charset="0"/>
                <a:ea typeface="Cambria" panose="02040503050406030204" pitchFamily="18" charset="0"/>
              </a:rPr>
            </a:br>
            <a:endParaRPr lang="sr-Latn-RS" sz="1700" dirty="0">
              <a:latin typeface="Georgia" panose="02040502050405020303" pitchFamily="18" charset="0"/>
              <a:ea typeface="Cambria" panose="02040503050406030204" pitchFamily="18" charset="0"/>
            </a:endParaRPr>
          </a:p>
          <a:p>
            <a:endParaRPr lang="en-US" dirty="0"/>
          </a:p>
        </p:txBody>
      </p:sp>
      <p:sp>
        <p:nvSpPr>
          <p:cNvPr id="6" name="Content Placeholder 5">
            <a:extLst>
              <a:ext uri="{FF2B5EF4-FFF2-40B4-BE49-F238E27FC236}">
                <a16:creationId xmlns:a16="http://schemas.microsoft.com/office/drawing/2014/main" id="{A12AD0E9-FEFD-5830-E8E1-8CC3F1969EDF}"/>
              </a:ext>
            </a:extLst>
          </p:cNvPr>
          <p:cNvSpPr txBox="1">
            <a:spLocks noGrp="1"/>
          </p:cNvSpPr>
          <p:nvPr>
            <p:ph sz="half" idx="2"/>
          </p:nvPr>
        </p:nvSpPr>
        <p:spPr>
          <a:xfrm>
            <a:off x="4765995" y="1365037"/>
            <a:ext cx="4052171" cy="1993366"/>
          </a:xfrm>
          <a:prstGeom prst="rect">
            <a:avLst/>
          </a:prstGeom>
          <a:noFill/>
        </p:spPr>
        <p:txBody>
          <a:bodyPr wrap="square">
            <a:spAutoFit/>
          </a:bodyPr>
          <a:lstStyle/>
          <a:p>
            <a:pPr algn="just">
              <a:buClr>
                <a:srgbClr val="C00000"/>
              </a:buClr>
            </a:pPr>
            <a:r>
              <a:rPr lang="en-US" sz="1600" dirty="0">
                <a:latin typeface="Georgia" panose="02040502050405020303" pitchFamily="18" charset="0"/>
                <a:ea typeface="Cambria" panose="02040503050406030204" pitchFamily="18" charset="0"/>
              </a:rPr>
              <a:t>It publishes the open-access journal </a:t>
            </a:r>
            <a:r>
              <a:rPr lang="en-US" sz="1600" i="1" dirty="0">
                <a:latin typeface="Georgia" panose="02040502050405020303" pitchFamily="18" charset="0"/>
                <a:ea typeface="Cambria" panose="02040503050406030204" pitchFamily="18" charset="0"/>
              </a:rPr>
              <a:t>Research in Pedagogy</a:t>
            </a:r>
            <a:r>
              <a:rPr lang="en-US" sz="1600" dirty="0">
                <a:latin typeface="Georgia" panose="02040502050405020303" pitchFamily="18" charset="0"/>
                <a:ea typeface="Cambria" panose="02040503050406030204" pitchFamily="18" charset="0"/>
              </a:rPr>
              <a:t>:</a:t>
            </a:r>
            <a:r>
              <a:rPr lang="sr-Latn-RS" sz="1600" dirty="0">
                <a:latin typeface="Georgia" panose="02040502050405020303" pitchFamily="18" charset="0"/>
                <a:ea typeface="Cambria" panose="02040503050406030204" pitchFamily="18" charset="0"/>
              </a:rPr>
              <a:t> </a:t>
            </a:r>
            <a:r>
              <a:rPr lang="en-US" sz="1600" dirty="0">
                <a:latin typeface="Georgia" panose="02040502050405020303" pitchFamily="18" charset="0"/>
                <a:ea typeface="Cambria" panose="02040503050406030204" pitchFamily="18" charset="0"/>
                <a:hlinkClick r:id="rId2"/>
              </a:rPr>
              <a:t>http://research.rs</a:t>
            </a:r>
            <a:r>
              <a:rPr lang="sr-Latn-RS" sz="1600" dirty="0">
                <a:latin typeface="Georgia" panose="02040502050405020303" pitchFamily="18" charset="0"/>
                <a:ea typeface="Cambria" panose="02040503050406030204" pitchFamily="18" charset="0"/>
              </a:rPr>
              <a:t>;</a:t>
            </a:r>
          </a:p>
          <a:p>
            <a:pPr>
              <a:buClr>
                <a:srgbClr val="C00000"/>
              </a:buClr>
            </a:pPr>
            <a:r>
              <a:rPr lang="en-US" sz="1600" dirty="0">
                <a:latin typeface="Georgia" panose="02040502050405020303" pitchFamily="18" charset="0"/>
                <a:ea typeface="Cambria" panose="02040503050406030204" pitchFamily="18" charset="0"/>
              </a:rPr>
              <a:t>More than 30 years of tradition in organizing the international round table on giftedness: </a:t>
            </a:r>
            <a:r>
              <a:rPr lang="en-US" sz="1600" dirty="0">
                <a:latin typeface="Georgia" panose="02040502050405020303" pitchFamily="18" charset="0"/>
                <a:ea typeface="Cambria" panose="02040503050406030204" pitchFamily="18" charset="0"/>
                <a:hlinkClick r:id="rId3"/>
              </a:rPr>
              <a:t>https://uskolavrsac.edu.rs/nauka/#home</a:t>
            </a:r>
            <a:r>
              <a:rPr lang="sr-Latn-RS" sz="1600" dirty="0">
                <a:latin typeface="Georgia" panose="02040502050405020303" pitchFamily="18" charset="0"/>
                <a:ea typeface="Cambria" panose="02040503050406030204" pitchFamily="18" charset="0"/>
              </a:rPr>
              <a:t>.</a:t>
            </a:r>
          </a:p>
        </p:txBody>
      </p:sp>
      <p:sp>
        <p:nvSpPr>
          <p:cNvPr id="5" name="Slide Number Placeholder 4">
            <a:extLst>
              <a:ext uri="{FF2B5EF4-FFF2-40B4-BE49-F238E27FC236}">
                <a16:creationId xmlns:a16="http://schemas.microsoft.com/office/drawing/2014/main" id="{9F31B235-C203-6FA7-C1F6-78306A186660}"/>
              </a:ext>
            </a:extLst>
          </p:cNvPr>
          <p:cNvSpPr>
            <a:spLocks noGrp="1"/>
          </p:cNvSpPr>
          <p:nvPr>
            <p:ph type="sldNum" sz="quarter" idx="12"/>
          </p:nvPr>
        </p:nvSpPr>
        <p:spPr>
          <a:xfrm>
            <a:off x="7165975" y="6446187"/>
            <a:ext cx="1978025" cy="365125"/>
          </a:xfrm>
        </p:spPr>
        <p:txBody>
          <a:bodyPr/>
          <a:lstStyle/>
          <a:p>
            <a:fld id="{5E90F305-902C-4170-9B17-4392C831A459}" type="slidenum">
              <a:rPr lang="en-US" altLang="sr-Latn-RS" sz="1600">
                <a:solidFill>
                  <a:schemeClr val="tx1"/>
                </a:solidFill>
                <a:latin typeface="Californian FB" panose="0207040306080B030204" pitchFamily="18" charset="0"/>
              </a:rPr>
              <a:pPr/>
              <a:t>3</a:t>
            </a:fld>
            <a:endParaRPr lang="en-US" altLang="sr-Latn-RS" sz="1600" dirty="0">
              <a:solidFill>
                <a:schemeClr val="tx1"/>
              </a:solidFill>
              <a:latin typeface="Californian FB" panose="0207040306080B030204" pitchFamily="18" charset="0"/>
            </a:endParaRPr>
          </a:p>
        </p:txBody>
      </p:sp>
      <p:sp>
        <p:nvSpPr>
          <p:cNvPr id="9" name="TextBox 8">
            <a:extLst>
              <a:ext uri="{FF2B5EF4-FFF2-40B4-BE49-F238E27FC236}">
                <a16:creationId xmlns:a16="http://schemas.microsoft.com/office/drawing/2014/main" id="{B6931A8F-5CE0-DE48-D29D-4F6BE3B3DB31}"/>
              </a:ext>
            </a:extLst>
          </p:cNvPr>
          <p:cNvSpPr txBox="1"/>
          <p:nvPr/>
        </p:nvSpPr>
        <p:spPr>
          <a:xfrm>
            <a:off x="4841089" y="4810393"/>
            <a:ext cx="4052171" cy="830997"/>
          </a:xfrm>
          <a:prstGeom prst="rect">
            <a:avLst/>
          </a:prstGeom>
          <a:noFill/>
        </p:spPr>
        <p:txBody>
          <a:bodyPr wrap="square" rtlCol="0">
            <a:spAutoFit/>
          </a:bodyPr>
          <a:lstStyle/>
          <a:p>
            <a:pPr algn="ctr"/>
            <a:r>
              <a:rPr lang="en-US" sz="1600" b="1" dirty="0">
                <a:solidFill>
                  <a:srgbClr val="C00000"/>
                </a:solidFill>
                <a:latin typeface="Georgia" panose="02040502050405020303" pitchFamily="18" charset="0"/>
              </a:rPr>
              <a:t>QR code to the website of the Preschool Teacher Training and Medical College in </a:t>
            </a:r>
            <a:r>
              <a:rPr lang="en-US" sz="1600" b="1" dirty="0" err="1">
                <a:solidFill>
                  <a:srgbClr val="C00000"/>
                </a:solidFill>
                <a:latin typeface="Georgia" panose="02040502050405020303" pitchFamily="18" charset="0"/>
              </a:rPr>
              <a:t>Vršac</a:t>
            </a:r>
            <a:endParaRPr lang="en-US" sz="1600" b="1" dirty="0">
              <a:solidFill>
                <a:srgbClr val="C00000"/>
              </a:solidFill>
              <a:latin typeface="Georgia" panose="02040502050405020303" pitchFamily="18" charset="0"/>
            </a:endParaRPr>
          </a:p>
        </p:txBody>
      </p:sp>
      <p:pic>
        <p:nvPicPr>
          <p:cNvPr id="10" name="Picture 9">
            <a:extLst>
              <a:ext uri="{FF2B5EF4-FFF2-40B4-BE49-F238E27FC236}">
                <a16:creationId xmlns:a16="http://schemas.microsoft.com/office/drawing/2014/main" id="{B7509F68-E072-66FC-A5B3-C824E9066674}"/>
              </a:ext>
            </a:extLst>
          </p:cNvPr>
          <p:cNvPicPr>
            <a:picLocks noChangeAspect="1"/>
          </p:cNvPicPr>
          <p:nvPr/>
        </p:nvPicPr>
        <p:blipFill>
          <a:blip r:embed="rId4"/>
          <a:stretch>
            <a:fillRect/>
          </a:stretch>
        </p:blipFill>
        <p:spPr>
          <a:xfrm>
            <a:off x="7634283" y="5756613"/>
            <a:ext cx="1072989" cy="1054699"/>
          </a:xfrm>
          <a:prstGeom prst="rect">
            <a:avLst/>
          </a:prstGeom>
        </p:spPr>
      </p:pic>
      <p:pic>
        <p:nvPicPr>
          <p:cNvPr id="19" name="Picture 18">
            <a:extLst>
              <a:ext uri="{FF2B5EF4-FFF2-40B4-BE49-F238E27FC236}">
                <a16:creationId xmlns:a16="http://schemas.microsoft.com/office/drawing/2014/main" id="{567421B8-0F4A-5BED-A1AC-2AFE13234D2D}"/>
              </a:ext>
            </a:extLst>
          </p:cNvPr>
          <p:cNvPicPr>
            <a:picLocks noChangeAspect="1"/>
          </p:cNvPicPr>
          <p:nvPr/>
        </p:nvPicPr>
        <p:blipFill>
          <a:blip r:embed="rId5"/>
          <a:stretch>
            <a:fillRect/>
          </a:stretch>
        </p:blipFill>
        <p:spPr>
          <a:xfrm>
            <a:off x="2404339" y="5997088"/>
            <a:ext cx="5133277" cy="859611"/>
          </a:xfrm>
          <a:prstGeom prst="rect">
            <a:avLst/>
          </a:prstGeom>
        </p:spPr>
      </p:pic>
      <p:pic>
        <p:nvPicPr>
          <p:cNvPr id="7" name="Picture 6"/>
          <p:cNvPicPr>
            <a:picLocks noChangeAspect="1"/>
          </p:cNvPicPr>
          <p:nvPr/>
        </p:nvPicPr>
        <p:blipFill>
          <a:blip r:embed="rId6"/>
          <a:stretch>
            <a:fillRect/>
          </a:stretch>
        </p:blipFill>
        <p:spPr>
          <a:xfrm>
            <a:off x="4841089" y="1089531"/>
            <a:ext cx="3977077" cy="3600000"/>
          </a:xfrm>
          <a:prstGeom prst="rect">
            <a:avLst/>
          </a:prstGeom>
        </p:spPr>
      </p:pic>
      <p:pic>
        <p:nvPicPr>
          <p:cNvPr id="13" name="Google Shape;166;p24"/>
          <p:cNvPicPr preferRelativeResize="0"/>
          <p:nvPr/>
        </p:nvPicPr>
        <p:blipFill>
          <a:blip r:embed="rId7">
            <a:alphaModFix/>
          </a:blip>
          <a:stretch>
            <a:fillRect/>
          </a:stretch>
        </p:blipFill>
        <p:spPr>
          <a:xfrm>
            <a:off x="3778772" y="329183"/>
            <a:ext cx="1565911" cy="808730"/>
          </a:xfrm>
          <a:prstGeom prst="rect">
            <a:avLst/>
          </a:prstGeom>
          <a:noFill/>
          <a:ln>
            <a:noFill/>
          </a:ln>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5302" y="4689530"/>
            <a:ext cx="2340314" cy="2081417"/>
          </a:xfrm>
          <a:prstGeom prst="rect">
            <a:avLst/>
          </a:prstGeom>
        </p:spPr>
      </p:pic>
    </p:spTree>
    <p:extLst>
      <p:ext uri="{BB962C8B-B14F-4D97-AF65-F5344CB8AC3E}">
        <p14:creationId xmlns:p14="http://schemas.microsoft.com/office/powerpoint/2010/main" val="8009184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4EC18D9-7B60-740D-2D3F-7EDA37F3CB5D}"/>
              </a:ext>
            </a:extLst>
          </p:cNvPr>
          <p:cNvSpPr>
            <a:spLocks noGrp="1"/>
          </p:cNvSpPr>
          <p:nvPr>
            <p:ph type="sldNum" sz="quarter" idx="12"/>
          </p:nvPr>
        </p:nvSpPr>
        <p:spPr/>
        <p:txBody>
          <a:bodyPr/>
          <a:lstStyle/>
          <a:p>
            <a:fld id="{4364E10D-148D-4C82-A4C6-F80B1B932350}" type="slidenum">
              <a:rPr lang="en-US" altLang="sr-Latn-RS" smtClean="0"/>
              <a:pPr/>
              <a:t>4</a:t>
            </a:fld>
            <a:endParaRPr lang="en-US" altLang="sr-Latn-RS"/>
          </a:p>
        </p:txBody>
      </p:sp>
      <p:pic>
        <p:nvPicPr>
          <p:cNvPr id="16" name="Picture 15">
            <a:extLst>
              <a:ext uri="{FF2B5EF4-FFF2-40B4-BE49-F238E27FC236}">
                <a16:creationId xmlns:a16="http://schemas.microsoft.com/office/drawing/2014/main" id="{4D0A811A-65F8-8120-9936-E148E61F7688}"/>
              </a:ext>
            </a:extLst>
          </p:cNvPr>
          <p:cNvPicPr>
            <a:picLocks noChangeAspect="1"/>
          </p:cNvPicPr>
          <p:nvPr/>
        </p:nvPicPr>
        <p:blipFill>
          <a:blip r:embed="rId2"/>
          <a:stretch>
            <a:fillRect/>
          </a:stretch>
        </p:blipFill>
        <p:spPr>
          <a:xfrm>
            <a:off x="6112739" y="-76968"/>
            <a:ext cx="3097215" cy="2377440"/>
          </a:xfrm>
          <a:prstGeom prst="rect">
            <a:avLst/>
          </a:prstGeom>
        </p:spPr>
      </p:pic>
      <p:pic>
        <p:nvPicPr>
          <p:cNvPr id="17" name="Picture 16">
            <a:extLst>
              <a:ext uri="{FF2B5EF4-FFF2-40B4-BE49-F238E27FC236}">
                <a16:creationId xmlns:a16="http://schemas.microsoft.com/office/drawing/2014/main" id="{A68D9995-9B7F-7908-6F36-CF2CDBAF1CE5}"/>
              </a:ext>
            </a:extLst>
          </p:cNvPr>
          <p:cNvPicPr>
            <a:picLocks noChangeAspect="1"/>
          </p:cNvPicPr>
          <p:nvPr/>
        </p:nvPicPr>
        <p:blipFill>
          <a:blip r:embed="rId3"/>
          <a:stretch>
            <a:fillRect/>
          </a:stretch>
        </p:blipFill>
        <p:spPr>
          <a:xfrm>
            <a:off x="1" y="4480560"/>
            <a:ext cx="3108963" cy="2377440"/>
          </a:xfrm>
          <a:prstGeom prst="rect">
            <a:avLst/>
          </a:prstGeom>
        </p:spPr>
      </p:pic>
      <p:pic>
        <p:nvPicPr>
          <p:cNvPr id="35" name="Picture 34">
            <a:extLst>
              <a:ext uri="{FF2B5EF4-FFF2-40B4-BE49-F238E27FC236}">
                <a16:creationId xmlns:a16="http://schemas.microsoft.com/office/drawing/2014/main" id="{9E7C2A28-0BFC-F68A-3C02-20A67DBB1116}"/>
              </a:ext>
            </a:extLst>
          </p:cNvPr>
          <p:cNvPicPr>
            <a:picLocks noChangeAspect="1"/>
          </p:cNvPicPr>
          <p:nvPr/>
        </p:nvPicPr>
        <p:blipFill>
          <a:blip r:embed="rId4"/>
          <a:stretch>
            <a:fillRect/>
          </a:stretch>
        </p:blipFill>
        <p:spPr>
          <a:xfrm>
            <a:off x="4609169" y="1700826"/>
            <a:ext cx="1963083" cy="1329043"/>
          </a:xfrm>
          <a:prstGeom prst="rect">
            <a:avLst/>
          </a:prstGeom>
        </p:spPr>
      </p:pic>
      <p:pic>
        <p:nvPicPr>
          <p:cNvPr id="19" name="Picture 18">
            <a:extLst>
              <a:ext uri="{FF2B5EF4-FFF2-40B4-BE49-F238E27FC236}">
                <a16:creationId xmlns:a16="http://schemas.microsoft.com/office/drawing/2014/main" id="{03122251-0E7E-61D3-C36A-7D622120E708}"/>
              </a:ext>
            </a:extLst>
          </p:cNvPr>
          <p:cNvPicPr>
            <a:picLocks noChangeAspect="1"/>
          </p:cNvPicPr>
          <p:nvPr/>
        </p:nvPicPr>
        <p:blipFill>
          <a:blip r:embed="rId5"/>
          <a:stretch>
            <a:fillRect/>
          </a:stretch>
        </p:blipFill>
        <p:spPr>
          <a:xfrm>
            <a:off x="6272877" y="1730148"/>
            <a:ext cx="2890136" cy="1920240"/>
          </a:xfrm>
          <a:prstGeom prst="rect">
            <a:avLst/>
          </a:prstGeom>
        </p:spPr>
      </p:pic>
      <p:pic>
        <p:nvPicPr>
          <p:cNvPr id="22" name="Picture 21">
            <a:extLst>
              <a:ext uri="{FF2B5EF4-FFF2-40B4-BE49-F238E27FC236}">
                <a16:creationId xmlns:a16="http://schemas.microsoft.com/office/drawing/2014/main" id="{DF807D94-0830-87A0-C7DE-429789885125}"/>
              </a:ext>
            </a:extLst>
          </p:cNvPr>
          <p:cNvPicPr>
            <a:picLocks noChangeAspect="1"/>
          </p:cNvPicPr>
          <p:nvPr/>
        </p:nvPicPr>
        <p:blipFill>
          <a:blip r:embed="rId6"/>
          <a:stretch>
            <a:fillRect/>
          </a:stretch>
        </p:blipFill>
        <p:spPr>
          <a:xfrm>
            <a:off x="4319410" y="-59313"/>
            <a:ext cx="2289225" cy="1920240"/>
          </a:xfrm>
          <a:prstGeom prst="rect">
            <a:avLst/>
          </a:prstGeom>
        </p:spPr>
      </p:pic>
      <p:pic>
        <p:nvPicPr>
          <p:cNvPr id="26" name="Picture 25">
            <a:extLst>
              <a:ext uri="{FF2B5EF4-FFF2-40B4-BE49-F238E27FC236}">
                <a16:creationId xmlns:a16="http://schemas.microsoft.com/office/drawing/2014/main" id="{1491E30F-4338-B05A-5D2D-E314C29B067C}"/>
              </a:ext>
            </a:extLst>
          </p:cNvPr>
          <p:cNvPicPr>
            <a:picLocks noChangeAspect="1"/>
          </p:cNvPicPr>
          <p:nvPr/>
        </p:nvPicPr>
        <p:blipFill>
          <a:blip r:embed="rId7"/>
          <a:stretch>
            <a:fillRect/>
          </a:stretch>
        </p:blipFill>
        <p:spPr>
          <a:xfrm>
            <a:off x="6172435" y="4526280"/>
            <a:ext cx="3000375" cy="2286000"/>
          </a:xfrm>
          <a:prstGeom prst="rect">
            <a:avLst/>
          </a:prstGeom>
        </p:spPr>
      </p:pic>
      <p:pic>
        <p:nvPicPr>
          <p:cNvPr id="18" name="Picture 17">
            <a:extLst>
              <a:ext uri="{FF2B5EF4-FFF2-40B4-BE49-F238E27FC236}">
                <a16:creationId xmlns:a16="http://schemas.microsoft.com/office/drawing/2014/main" id="{B7C1198B-1D17-5A46-DE4A-EB2C5F38486A}"/>
              </a:ext>
            </a:extLst>
          </p:cNvPr>
          <p:cNvPicPr>
            <a:picLocks noChangeAspect="1"/>
          </p:cNvPicPr>
          <p:nvPr/>
        </p:nvPicPr>
        <p:blipFill>
          <a:blip r:embed="rId8"/>
          <a:srcRect r="35579"/>
          <a:stretch>
            <a:fillRect/>
          </a:stretch>
        </p:blipFill>
        <p:spPr>
          <a:xfrm>
            <a:off x="2105586" y="-59313"/>
            <a:ext cx="2774491" cy="2377440"/>
          </a:xfrm>
          <a:prstGeom prst="rect">
            <a:avLst/>
          </a:prstGeom>
        </p:spPr>
      </p:pic>
      <p:pic>
        <p:nvPicPr>
          <p:cNvPr id="20" name="Picture 19">
            <a:extLst>
              <a:ext uri="{FF2B5EF4-FFF2-40B4-BE49-F238E27FC236}">
                <a16:creationId xmlns:a16="http://schemas.microsoft.com/office/drawing/2014/main" id="{28762A0D-28E8-9D24-8713-850D956C1F2F}"/>
              </a:ext>
            </a:extLst>
          </p:cNvPr>
          <p:cNvPicPr>
            <a:picLocks noChangeAspect="1"/>
          </p:cNvPicPr>
          <p:nvPr/>
        </p:nvPicPr>
        <p:blipFill>
          <a:blip r:embed="rId9"/>
          <a:stretch>
            <a:fillRect/>
          </a:stretch>
        </p:blipFill>
        <p:spPr>
          <a:xfrm>
            <a:off x="-6120" y="1992881"/>
            <a:ext cx="2965273" cy="2560320"/>
          </a:xfrm>
          <a:prstGeom prst="rect">
            <a:avLst/>
          </a:prstGeom>
        </p:spPr>
      </p:pic>
      <p:pic>
        <p:nvPicPr>
          <p:cNvPr id="29" name="Picture 28">
            <a:extLst>
              <a:ext uri="{FF2B5EF4-FFF2-40B4-BE49-F238E27FC236}">
                <a16:creationId xmlns:a16="http://schemas.microsoft.com/office/drawing/2014/main" id="{0EE9E4E6-F0D2-3070-5A16-D59F7E069FE6}"/>
              </a:ext>
            </a:extLst>
          </p:cNvPr>
          <p:cNvPicPr>
            <a:picLocks noChangeAspect="1"/>
          </p:cNvPicPr>
          <p:nvPr/>
        </p:nvPicPr>
        <p:blipFill>
          <a:blip r:embed="rId10"/>
          <a:stretch>
            <a:fillRect/>
          </a:stretch>
        </p:blipFill>
        <p:spPr>
          <a:xfrm>
            <a:off x="6564195" y="2958019"/>
            <a:ext cx="2645759" cy="1920240"/>
          </a:xfrm>
          <a:prstGeom prst="rect">
            <a:avLst/>
          </a:prstGeom>
        </p:spPr>
      </p:pic>
      <p:pic>
        <p:nvPicPr>
          <p:cNvPr id="28" name="Picture 27">
            <a:extLst>
              <a:ext uri="{FF2B5EF4-FFF2-40B4-BE49-F238E27FC236}">
                <a16:creationId xmlns:a16="http://schemas.microsoft.com/office/drawing/2014/main" id="{5401842C-28F2-6744-3277-8A2C76D2AB5F}"/>
              </a:ext>
            </a:extLst>
          </p:cNvPr>
          <p:cNvPicPr>
            <a:picLocks noChangeAspect="1"/>
          </p:cNvPicPr>
          <p:nvPr/>
        </p:nvPicPr>
        <p:blipFill>
          <a:blip r:embed="rId11"/>
          <a:stretch>
            <a:fillRect/>
          </a:stretch>
        </p:blipFill>
        <p:spPr>
          <a:xfrm>
            <a:off x="2842937" y="4377691"/>
            <a:ext cx="3729315" cy="23774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4" name="Picture 33">
            <a:extLst>
              <a:ext uri="{FF2B5EF4-FFF2-40B4-BE49-F238E27FC236}">
                <a16:creationId xmlns:a16="http://schemas.microsoft.com/office/drawing/2014/main" id="{663F6431-56A4-3B82-B22D-E6F9160D3FE7}"/>
              </a:ext>
            </a:extLst>
          </p:cNvPr>
          <p:cNvPicPr>
            <a:picLocks noChangeAspect="1"/>
          </p:cNvPicPr>
          <p:nvPr/>
        </p:nvPicPr>
        <p:blipFill>
          <a:blip r:embed="rId12"/>
          <a:stretch>
            <a:fillRect/>
          </a:stretch>
        </p:blipFill>
        <p:spPr>
          <a:xfrm>
            <a:off x="2959153" y="3208532"/>
            <a:ext cx="1730803" cy="10972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rotWithShape="1">
          <a:blip r:embed="rId13"/>
          <a:srcRect l="-442" t="8330" r="442" b="43764"/>
          <a:stretch/>
        </p:blipFill>
        <p:spPr>
          <a:xfrm>
            <a:off x="34123" y="24003"/>
            <a:ext cx="2152956" cy="20429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2" name="Picture 31">
            <a:extLst>
              <a:ext uri="{FF2B5EF4-FFF2-40B4-BE49-F238E27FC236}">
                <a16:creationId xmlns:a16="http://schemas.microsoft.com/office/drawing/2014/main" id="{8B844310-EDB9-AB44-FCE0-D57836D922BD}"/>
              </a:ext>
            </a:extLst>
          </p:cNvPr>
          <p:cNvPicPr>
            <a:picLocks noChangeAspect="1"/>
          </p:cNvPicPr>
          <p:nvPr/>
        </p:nvPicPr>
        <p:blipFill>
          <a:blip r:embed="rId14"/>
          <a:stretch>
            <a:fillRect/>
          </a:stretch>
        </p:blipFill>
        <p:spPr>
          <a:xfrm>
            <a:off x="2916956" y="1999607"/>
            <a:ext cx="2426419" cy="14631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3" name="Picture Placeholder 17">
            <a:extLst>
              <a:ext uri="{FF2B5EF4-FFF2-40B4-BE49-F238E27FC236}">
                <a16:creationId xmlns:a16="http://schemas.microsoft.com/office/drawing/2014/main" id="{0CA02B2F-7A86-2D69-3BCE-1A71F8928DA4}"/>
              </a:ext>
            </a:extLst>
          </p:cNvPr>
          <p:cNvPicPr>
            <a:picLocks noChangeAspect="1"/>
          </p:cNvPicPr>
          <p:nvPr/>
        </p:nvPicPr>
        <p:blipFill>
          <a:blip r:embed="rId15"/>
          <a:srcRect t="19591" b="19591"/>
          <a:stretch/>
        </p:blipFill>
        <p:spPr bwMode="auto">
          <a:xfrm>
            <a:off x="4130166" y="2923542"/>
            <a:ext cx="2468563" cy="14541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Slide Number Placeholder 4">
            <a:extLst>
              <a:ext uri="{FF2B5EF4-FFF2-40B4-BE49-F238E27FC236}">
                <a16:creationId xmlns:a16="http://schemas.microsoft.com/office/drawing/2014/main" id="{C0ED9D61-8563-13E7-3C7E-FC3A2D8AE78D}"/>
              </a:ext>
            </a:extLst>
          </p:cNvPr>
          <p:cNvSpPr txBox="1">
            <a:spLocks/>
          </p:cNvSpPr>
          <p:nvPr/>
        </p:nvSpPr>
        <p:spPr>
          <a:xfrm>
            <a:off x="7127470" y="6283963"/>
            <a:ext cx="1978025"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457200" rtl="0" eaLnBrk="1" fontAlgn="base" hangingPunct="1">
              <a:spcBef>
                <a:spcPct val="0"/>
              </a:spcBef>
              <a:spcAft>
                <a:spcPct val="0"/>
              </a:spcAft>
              <a:defRPr sz="1000" kern="1200">
                <a:solidFill>
                  <a:srgbClr val="898989"/>
                </a:solidFill>
                <a:latin typeface="Century Gothic" panose="020B0502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5pPr>
            <a:lvl6pPr marL="2286000" algn="l" defTabSz="914400" rtl="0" eaLnBrk="1" latinLnBrk="0" hangingPunct="1">
              <a:defRPr kern="1200">
                <a:solidFill>
                  <a:schemeClr val="tx1"/>
                </a:solidFill>
                <a:latin typeface="Century Gothic" panose="020B0502020202020204" pitchFamily="34" charset="0"/>
                <a:ea typeface="+mn-ea"/>
                <a:cs typeface="+mn-cs"/>
              </a:defRPr>
            </a:lvl6pPr>
            <a:lvl7pPr marL="2743200" algn="l" defTabSz="914400" rtl="0" eaLnBrk="1" latinLnBrk="0" hangingPunct="1">
              <a:defRPr kern="1200">
                <a:solidFill>
                  <a:schemeClr val="tx1"/>
                </a:solidFill>
                <a:latin typeface="Century Gothic" panose="020B0502020202020204" pitchFamily="34" charset="0"/>
                <a:ea typeface="+mn-ea"/>
                <a:cs typeface="+mn-cs"/>
              </a:defRPr>
            </a:lvl7pPr>
            <a:lvl8pPr marL="3200400" algn="l" defTabSz="914400" rtl="0" eaLnBrk="1" latinLnBrk="0" hangingPunct="1">
              <a:defRPr kern="1200">
                <a:solidFill>
                  <a:schemeClr val="tx1"/>
                </a:solidFill>
                <a:latin typeface="Century Gothic" panose="020B0502020202020204" pitchFamily="34" charset="0"/>
                <a:ea typeface="+mn-ea"/>
                <a:cs typeface="+mn-cs"/>
              </a:defRPr>
            </a:lvl8pPr>
            <a:lvl9pPr marL="3657600" algn="l" defTabSz="914400" rtl="0" eaLnBrk="1" latinLnBrk="0" hangingPunct="1">
              <a:defRPr kern="1200">
                <a:solidFill>
                  <a:schemeClr val="tx1"/>
                </a:solidFill>
                <a:latin typeface="Century Gothic" panose="020B0502020202020204" pitchFamily="34" charset="0"/>
                <a:ea typeface="+mn-ea"/>
                <a:cs typeface="+mn-cs"/>
              </a:defRPr>
            </a:lvl9pPr>
          </a:lstStyle>
          <a:p>
            <a:fld id="{5E90F305-902C-4170-9B17-4392C831A459}" type="slidenum">
              <a:rPr lang="en-US" altLang="sr-Latn-RS" sz="1600">
                <a:solidFill>
                  <a:schemeClr val="bg1"/>
                </a:solidFill>
                <a:latin typeface="Californian FB" panose="0207040306080B030204" pitchFamily="18" charset="0"/>
              </a:rPr>
              <a:pPr/>
              <a:t>4</a:t>
            </a:fld>
            <a:endParaRPr lang="en-US" altLang="sr-Latn-RS" sz="1600" dirty="0">
              <a:solidFill>
                <a:schemeClr val="bg1"/>
              </a:solidFill>
              <a:latin typeface="Californian FB" panose="0207040306080B030204" pitchFamily="18" charset="0"/>
            </a:endParaRPr>
          </a:p>
        </p:txBody>
      </p:sp>
      <p:sp>
        <p:nvSpPr>
          <p:cNvPr id="4" name="Rectangle 3"/>
          <p:cNvSpPr/>
          <p:nvPr/>
        </p:nvSpPr>
        <p:spPr>
          <a:xfrm>
            <a:off x="2170385" y="6322040"/>
            <a:ext cx="5039142" cy="461665"/>
          </a:xfrm>
          <a:prstGeom prst="rect">
            <a:avLst/>
          </a:prstGeom>
        </p:spPr>
        <p:txBody>
          <a:bodyPr wrap="square">
            <a:spAutoFit/>
          </a:bodyPr>
          <a:lstStyle/>
          <a:p>
            <a:pPr algn="ctr"/>
            <a:r>
              <a:rPr lang="sr-Latn-RS" sz="2400" dirty="0" err="1">
                <a:solidFill>
                  <a:srgbClr val="C00000"/>
                </a:solidFill>
                <a:latin typeface="Georgia" panose="02040502050405020303" pitchFamily="18" charset="0"/>
              </a:rPr>
              <a:t>Activities</a:t>
            </a:r>
            <a:r>
              <a:rPr lang="sr-Latn-RS" sz="2400" dirty="0">
                <a:solidFill>
                  <a:srgbClr val="C00000"/>
                </a:solidFill>
                <a:latin typeface="Georgia" panose="02040502050405020303" pitchFamily="18" charset="0"/>
              </a:rPr>
              <a:t> at </a:t>
            </a:r>
            <a:r>
              <a:rPr lang="sr-Latn-RS" sz="2400" dirty="0" err="1">
                <a:solidFill>
                  <a:srgbClr val="C00000"/>
                </a:solidFill>
                <a:latin typeface="Georgia" panose="02040502050405020303" pitchFamily="18" charset="0"/>
              </a:rPr>
              <a:t>our</a:t>
            </a:r>
            <a:r>
              <a:rPr lang="sr-Latn-RS" sz="2400" dirty="0">
                <a:solidFill>
                  <a:srgbClr val="C00000"/>
                </a:solidFill>
                <a:latin typeface="Georgia" panose="02040502050405020303" pitchFamily="18" charset="0"/>
              </a:rPr>
              <a:t> </a:t>
            </a:r>
            <a:r>
              <a:rPr lang="sr-Latn-RS" sz="2400" dirty="0" err="1">
                <a:solidFill>
                  <a:srgbClr val="C00000"/>
                </a:solidFill>
                <a:latin typeface="Georgia" panose="02040502050405020303" pitchFamily="18" charset="0"/>
              </a:rPr>
              <a:t>College</a:t>
            </a:r>
            <a:endParaRPr lang="sr-Latn-RS" sz="2400" dirty="0">
              <a:solidFill>
                <a:srgbClr val="C00000"/>
              </a:solidFill>
              <a:latin typeface="Georgia" panose="02040502050405020303" pitchFamily="18" charset="0"/>
            </a:endParaRPr>
          </a:p>
        </p:txBody>
      </p:sp>
      <p:sp>
        <p:nvSpPr>
          <p:cNvPr id="21" name="Slide Number Placeholder 4"/>
          <p:cNvSpPr txBox="1">
            <a:spLocks/>
          </p:cNvSpPr>
          <p:nvPr/>
        </p:nvSpPr>
        <p:spPr>
          <a:xfrm>
            <a:off x="8360784" y="6168789"/>
            <a:ext cx="744711" cy="689214"/>
          </a:xfrm>
          <a:prstGeom prst="rect">
            <a:avLst/>
          </a:prstGeom>
        </p:spPr>
        <p:txBody>
          <a:bodyPr vert="horz" lIns="91440" tIns="45720" rIns="91440" bIns="45720" rtlCol="0" anchor="ctr"/>
          <a:lstStyle>
            <a:defPPr>
              <a:defRPr lang="en-US"/>
            </a:defPPr>
            <a:lvl1pPr algn="r" defTabSz="457200" rtl="0" eaLnBrk="0" fontAlgn="base" hangingPunct="0">
              <a:spcBef>
                <a:spcPct val="0"/>
              </a:spcBef>
              <a:spcAft>
                <a:spcPct val="0"/>
              </a:spcAft>
              <a:defRPr sz="1050" kern="1200">
                <a:solidFill>
                  <a:schemeClr val="tx1">
                    <a:tint val="75000"/>
                  </a:schemeClr>
                </a:solidFill>
                <a:latin typeface="Century Gothic" panose="020B0502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5pPr>
            <a:lvl6pPr marL="2286000" algn="l" defTabSz="914400" rtl="0" eaLnBrk="1" latinLnBrk="0" hangingPunct="1">
              <a:defRPr kern="1200">
                <a:solidFill>
                  <a:schemeClr val="tx1"/>
                </a:solidFill>
                <a:latin typeface="Century Gothic" panose="020B0502020202020204" pitchFamily="34" charset="0"/>
                <a:ea typeface="+mn-ea"/>
                <a:cs typeface="+mn-cs"/>
              </a:defRPr>
            </a:lvl6pPr>
            <a:lvl7pPr marL="2743200" algn="l" defTabSz="914400" rtl="0" eaLnBrk="1" latinLnBrk="0" hangingPunct="1">
              <a:defRPr kern="1200">
                <a:solidFill>
                  <a:schemeClr val="tx1"/>
                </a:solidFill>
                <a:latin typeface="Century Gothic" panose="020B0502020202020204" pitchFamily="34" charset="0"/>
                <a:ea typeface="+mn-ea"/>
                <a:cs typeface="+mn-cs"/>
              </a:defRPr>
            </a:lvl7pPr>
            <a:lvl8pPr marL="3200400" algn="l" defTabSz="914400" rtl="0" eaLnBrk="1" latinLnBrk="0" hangingPunct="1">
              <a:defRPr kern="1200">
                <a:solidFill>
                  <a:schemeClr val="tx1"/>
                </a:solidFill>
                <a:latin typeface="Century Gothic" panose="020B0502020202020204" pitchFamily="34" charset="0"/>
                <a:ea typeface="+mn-ea"/>
                <a:cs typeface="+mn-cs"/>
              </a:defRPr>
            </a:lvl8pPr>
            <a:lvl9pPr marL="3657600" algn="l" defTabSz="914400" rtl="0" eaLnBrk="1" latinLnBrk="0" hangingPunct="1">
              <a:defRPr kern="1200">
                <a:solidFill>
                  <a:schemeClr val="tx1"/>
                </a:solidFill>
                <a:latin typeface="Century Gothic" panose="020B0502020202020204" pitchFamily="34" charset="0"/>
                <a:ea typeface="+mn-ea"/>
                <a:cs typeface="+mn-cs"/>
              </a:defRPr>
            </a:lvl9pPr>
          </a:lstStyle>
          <a:p>
            <a:r>
              <a:rPr lang="sr-Latn-RS" altLang="sr-Latn-RS" sz="1600" dirty="0">
                <a:solidFill>
                  <a:schemeClr val="tx1"/>
                </a:solidFill>
                <a:latin typeface="Californian FB" panose="0207040306080B030204" pitchFamily="18" charset="0"/>
              </a:rPr>
              <a:t>4</a:t>
            </a:r>
            <a:endParaRPr lang="en-US" altLang="sr-Latn-RS" sz="1600" dirty="0">
              <a:solidFill>
                <a:schemeClr val="tx1"/>
              </a:solidFill>
              <a:latin typeface="Californian FB" panose="0207040306080B030204" pitchFamily="18" charset="0"/>
            </a:endParaRPr>
          </a:p>
        </p:txBody>
      </p:sp>
    </p:spTree>
    <p:extLst>
      <p:ext uri="{BB962C8B-B14F-4D97-AF65-F5344CB8AC3E}">
        <p14:creationId xmlns:p14="http://schemas.microsoft.com/office/powerpoint/2010/main" val="3588363002"/>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4"/>
          <p:cNvSpPr txBox="1">
            <a:spLocks noGrp="1"/>
          </p:cNvSpPr>
          <p:nvPr>
            <p:ph type="title" idx="4294967295"/>
          </p:nvPr>
        </p:nvSpPr>
        <p:spPr>
          <a:xfrm>
            <a:off x="197150" y="774036"/>
            <a:ext cx="8520600" cy="572700"/>
          </a:xfrm>
          <a:prstGeom prst="rect">
            <a:avLst/>
          </a:prstGeom>
        </p:spPr>
        <p:txBody>
          <a:bodyPr spcFirstLastPara="1" vert="horz" wrap="square" lIns="91425" tIns="91425" rIns="91425" bIns="91425" rtlCol="0" anchor="t" anchorCtr="0">
            <a:normAutofit/>
          </a:bodyPr>
          <a:lstStyle/>
          <a:p>
            <a:pPr algn="ctr">
              <a:spcBef>
                <a:spcPts val="0"/>
              </a:spcBef>
            </a:pPr>
            <a:r>
              <a:rPr lang="sr-Latn-RS" sz="2000" b="1" cap="none" dirty="0" err="1">
                <a:solidFill>
                  <a:srgbClr val="C00000"/>
                </a:solidFill>
                <a:latin typeface="Georgia"/>
                <a:ea typeface="Georgia"/>
                <a:cs typeface="Georgia"/>
                <a:sym typeface="Georgia"/>
              </a:rPr>
              <a:t>Study</a:t>
            </a:r>
            <a:r>
              <a:rPr lang="sr-Latn-RS" sz="2000" b="1" cap="none" dirty="0">
                <a:solidFill>
                  <a:srgbClr val="C00000"/>
                </a:solidFill>
                <a:latin typeface="Georgia"/>
                <a:ea typeface="Georgia"/>
                <a:cs typeface="Georgia"/>
                <a:sym typeface="Georgia"/>
              </a:rPr>
              <a:t> </a:t>
            </a:r>
            <a:r>
              <a:rPr lang="sr-Latn-RS" sz="2000" b="1" cap="none" dirty="0" err="1">
                <a:solidFill>
                  <a:srgbClr val="C00000"/>
                </a:solidFill>
                <a:latin typeface="Georgia"/>
                <a:ea typeface="Georgia"/>
                <a:cs typeface="Georgia"/>
                <a:sym typeface="Georgia"/>
              </a:rPr>
              <a:t>programmes</a:t>
            </a:r>
            <a:endParaRPr lang="sr-Latn-RS" sz="2000" b="1" cap="none" dirty="0">
              <a:solidFill>
                <a:srgbClr val="C00000"/>
              </a:solidFill>
              <a:latin typeface="Georgia"/>
              <a:ea typeface="Georgia"/>
              <a:cs typeface="Georgia"/>
              <a:sym typeface="Georgia"/>
            </a:endParaRPr>
          </a:p>
        </p:txBody>
      </p:sp>
      <p:graphicFrame>
        <p:nvGraphicFramePr>
          <p:cNvPr id="160" name="Google Shape;160;p24"/>
          <p:cNvGraphicFramePr/>
          <p:nvPr>
            <p:extLst>
              <p:ext uri="{D42A27DB-BD31-4B8C-83A1-F6EECF244321}">
                <p14:modId xmlns:p14="http://schemas.microsoft.com/office/powerpoint/2010/main" val="869873390"/>
              </p:ext>
            </p:extLst>
          </p:nvPr>
        </p:nvGraphicFramePr>
        <p:xfrm>
          <a:off x="197150" y="2414751"/>
          <a:ext cx="8810550" cy="3269125"/>
        </p:xfrm>
        <a:graphic>
          <a:graphicData uri="http://schemas.openxmlformats.org/drawingml/2006/table">
            <a:tbl>
              <a:tblPr>
                <a:noFill/>
              </a:tblPr>
              <a:tblGrid>
                <a:gridCol w="1197375">
                  <a:extLst>
                    <a:ext uri="{9D8B030D-6E8A-4147-A177-3AD203B41FA5}">
                      <a16:colId xmlns:a16="http://schemas.microsoft.com/office/drawing/2014/main" val="20000"/>
                    </a:ext>
                  </a:extLst>
                </a:gridCol>
                <a:gridCol w="1218900">
                  <a:extLst>
                    <a:ext uri="{9D8B030D-6E8A-4147-A177-3AD203B41FA5}">
                      <a16:colId xmlns:a16="http://schemas.microsoft.com/office/drawing/2014/main" val="20001"/>
                    </a:ext>
                  </a:extLst>
                </a:gridCol>
                <a:gridCol w="1175825">
                  <a:extLst>
                    <a:ext uri="{9D8B030D-6E8A-4147-A177-3AD203B41FA5}">
                      <a16:colId xmlns:a16="http://schemas.microsoft.com/office/drawing/2014/main" val="20002"/>
                    </a:ext>
                  </a:extLst>
                </a:gridCol>
                <a:gridCol w="547050">
                  <a:extLst>
                    <a:ext uri="{9D8B030D-6E8A-4147-A177-3AD203B41FA5}">
                      <a16:colId xmlns:a16="http://schemas.microsoft.com/office/drawing/2014/main" val="20003"/>
                    </a:ext>
                  </a:extLst>
                </a:gridCol>
                <a:gridCol w="1056475">
                  <a:extLst>
                    <a:ext uri="{9D8B030D-6E8A-4147-A177-3AD203B41FA5}">
                      <a16:colId xmlns:a16="http://schemas.microsoft.com/office/drawing/2014/main" val="20004"/>
                    </a:ext>
                  </a:extLst>
                </a:gridCol>
                <a:gridCol w="700725">
                  <a:extLst>
                    <a:ext uri="{9D8B030D-6E8A-4147-A177-3AD203B41FA5}">
                      <a16:colId xmlns:a16="http://schemas.microsoft.com/office/drawing/2014/main" val="20005"/>
                    </a:ext>
                  </a:extLst>
                </a:gridCol>
                <a:gridCol w="1258700">
                  <a:extLst>
                    <a:ext uri="{9D8B030D-6E8A-4147-A177-3AD203B41FA5}">
                      <a16:colId xmlns:a16="http://schemas.microsoft.com/office/drawing/2014/main" val="20006"/>
                    </a:ext>
                  </a:extLst>
                </a:gridCol>
                <a:gridCol w="777675">
                  <a:extLst>
                    <a:ext uri="{9D8B030D-6E8A-4147-A177-3AD203B41FA5}">
                      <a16:colId xmlns:a16="http://schemas.microsoft.com/office/drawing/2014/main" val="20007"/>
                    </a:ext>
                  </a:extLst>
                </a:gridCol>
                <a:gridCol w="877825">
                  <a:extLst>
                    <a:ext uri="{9D8B030D-6E8A-4147-A177-3AD203B41FA5}">
                      <a16:colId xmlns:a16="http://schemas.microsoft.com/office/drawing/2014/main" val="20008"/>
                    </a:ext>
                  </a:extLst>
                </a:gridCol>
              </a:tblGrid>
              <a:tr h="636375">
                <a:tc>
                  <a:txBody>
                    <a:bodyPr/>
                    <a:lstStyle/>
                    <a:p>
                      <a:pPr marL="0" lvl="0" indent="0" algn="ctr" rtl="0">
                        <a:lnSpc>
                          <a:spcPct val="100000"/>
                        </a:lnSpc>
                        <a:spcBef>
                          <a:spcPts val="1200"/>
                        </a:spcBef>
                        <a:spcAft>
                          <a:spcPts val="0"/>
                        </a:spcAft>
                        <a:buNone/>
                      </a:pPr>
                      <a:r>
                        <a:rPr lang="en" sz="1000" b="1" dirty="0">
                          <a:latin typeface="Georgia"/>
                          <a:ea typeface="Georgia"/>
                          <a:cs typeface="Georgia"/>
                          <a:sym typeface="Georgia"/>
                        </a:rPr>
                        <a:t>Study Programme Name (English)</a:t>
                      </a:r>
                      <a:endParaRPr sz="1000" b="1" dirty="0">
                        <a:latin typeface="Georgia"/>
                        <a:ea typeface="Georgia"/>
                        <a:cs typeface="Georgia"/>
                        <a:sym typeface="Georgia"/>
                      </a:endParaRPr>
                    </a:p>
                  </a:txBody>
                  <a:tcPr marL="68575" marR="68575" marT="91425" marB="91425">
                    <a:lnL w="9525" cap="flat" cmpd="sng">
                      <a:solidFill>
                        <a:srgbClr val="980000"/>
                      </a:solidFill>
                      <a:prstDash val="solid"/>
                      <a:round/>
                      <a:headEnd type="none" w="sm" len="sm"/>
                      <a:tailEnd type="none" w="sm" len="sm"/>
                    </a:lnL>
                    <a:lnR w="9525" cap="flat" cmpd="sng">
                      <a:solidFill>
                        <a:srgbClr val="980000"/>
                      </a:solidFill>
                      <a:prstDash val="solid"/>
                      <a:round/>
                      <a:headEnd type="none" w="sm" len="sm"/>
                      <a:tailEnd type="none" w="sm" len="sm"/>
                    </a:lnR>
                    <a:lnT w="9525" cap="flat" cmpd="sng">
                      <a:solidFill>
                        <a:srgbClr val="980000"/>
                      </a:solidFill>
                      <a:prstDash val="solid"/>
                      <a:round/>
                      <a:headEnd type="none" w="sm" len="sm"/>
                      <a:tailEnd type="none" w="sm" len="sm"/>
                    </a:lnT>
                    <a:lnB w="9525" cap="flat" cmpd="sng">
                      <a:solidFill>
                        <a:srgbClr val="980000"/>
                      </a:solidFill>
                      <a:prstDash val="solid"/>
                      <a:round/>
                      <a:headEnd type="none" w="sm" len="sm"/>
                      <a:tailEnd type="none" w="sm" len="sm"/>
                    </a:lnB>
                    <a:solidFill>
                      <a:srgbClr val="D9D9D9"/>
                    </a:solidFill>
                  </a:tcPr>
                </a:tc>
                <a:tc>
                  <a:txBody>
                    <a:bodyPr/>
                    <a:lstStyle/>
                    <a:p>
                      <a:pPr marL="0" lvl="0" indent="0" algn="ctr" rtl="0">
                        <a:lnSpc>
                          <a:spcPct val="100000"/>
                        </a:lnSpc>
                        <a:spcBef>
                          <a:spcPts val="1200"/>
                        </a:spcBef>
                        <a:spcAft>
                          <a:spcPts val="0"/>
                        </a:spcAft>
                        <a:buNone/>
                      </a:pPr>
                      <a:r>
                        <a:rPr lang="en" sz="1000" b="1" dirty="0">
                          <a:latin typeface="Georgia"/>
                          <a:ea typeface="Georgia"/>
                          <a:cs typeface="Georgia"/>
                          <a:sym typeface="Georgia"/>
                        </a:rPr>
                        <a:t>Original Name (Serbian)</a:t>
                      </a:r>
                      <a:endParaRPr sz="1000" b="1" dirty="0">
                        <a:latin typeface="Georgia"/>
                        <a:ea typeface="Georgia"/>
                        <a:cs typeface="Georgia"/>
                        <a:sym typeface="Georgia"/>
                      </a:endParaRPr>
                    </a:p>
                  </a:txBody>
                  <a:tcPr marL="68575" marR="68575" marT="91425" marB="91425">
                    <a:lnL w="9525" cap="flat" cmpd="sng">
                      <a:solidFill>
                        <a:srgbClr val="980000"/>
                      </a:solidFill>
                      <a:prstDash val="solid"/>
                      <a:round/>
                      <a:headEnd type="none" w="sm" len="sm"/>
                      <a:tailEnd type="none" w="sm" len="sm"/>
                    </a:lnL>
                    <a:lnR w="9525" cap="flat" cmpd="sng">
                      <a:solidFill>
                        <a:srgbClr val="980000"/>
                      </a:solidFill>
                      <a:prstDash val="solid"/>
                      <a:round/>
                      <a:headEnd type="none" w="sm" len="sm"/>
                      <a:tailEnd type="none" w="sm" len="sm"/>
                    </a:lnR>
                    <a:lnT w="9525" cap="flat" cmpd="sng">
                      <a:solidFill>
                        <a:srgbClr val="980000"/>
                      </a:solidFill>
                      <a:prstDash val="solid"/>
                      <a:round/>
                      <a:headEnd type="none" w="sm" len="sm"/>
                      <a:tailEnd type="none" w="sm" len="sm"/>
                    </a:lnT>
                    <a:lnB w="9525" cap="flat" cmpd="sng">
                      <a:solidFill>
                        <a:srgbClr val="980000"/>
                      </a:solidFill>
                      <a:prstDash val="solid"/>
                      <a:round/>
                      <a:headEnd type="none" w="sm" len="sm"/>
                      <a:tailEnd type="none" w="sm" len="sm"/>
                    </a:lnB>
                    <a:solidFill>
                      <a:srgbClr val="D9D9D9"/>
                    </a:solidFill>
                  </a:tcPr>
                </a:tc>
                <a:tc>
                  <a:txBody>
                    <a:bodyPr/>
                    <a:lstStyle/>
                    <a:p>
                      <a:pPr marL="0" lvl="0" indent="0" algn="ctr" rtl="0">
                        <a:lnSpc>
                          <a:spcPct val="100000"/>
                        </a:lnSpc>
                        <a:spcBef>
                          <a:spcPts val="1200"/>
                        </a:spcBef>
                        <a:spcAft>
                          <a:spcPts val="0"/>
                        </a:spcAft>
                        <a:buNone/>
                      </a:pPr>
                      <a:r>
                        <a:rPr lang="en" sz="1000" b="1" dirty="0">
                          <a:latin typeface="Georgia"/>
                          <a:ea typeface="Georgia"/>
                          <a:cs typeface="Georgia"/>
                          <a:sym typeface="Georgia"/>
                        </a:rPr>
                        <a:t>Cycle</a:t>
                      </a:r>
                      <a:endParaRPr sz="1000" b="1" dirty="0">
                        <a:latin typeface="Georgia"/>
                        <a:ea typeface="Georgia"/>
                        <a:cs typeface="Georgia"/>
                        <a:sym typeface="Georgia"/>
                      </a:endParaRPr>
                    </a:p>
                  </a:txBody>
                  <a:tcPr marL="68575" marR="68575" marT="91425" marB="91425">
                    <a:lnL w="9525" cap="flat" cmpd="sng">
                      <a:solidFill>
                        <a:srgbClr val="980000"/>
                      </a:solidFill>
                      <a:prstDash val="solid"/>
                      <a:round/>
                      <a:headEnd type="none" w="sm" len="sm"/>
                      <a:tailEnd type="none" w="sm" len="sm"/>
                    </a:lnL>
                    <a:lnR w="9525" cap="flat" cmpd="sng">
                      <a:solidFill>
                        <a:srgbClr val="980000"/>
                      </a:solidFill>
                      <a:prstDash val="solid"/>
                      <a:round/>
                      <a:headEnd type="none" w="sm" len="sm"/>
                      <a:tailEnd type="none" w="sm" len="sm"/>
                    </a:lnR>
                    <a:lnT w="9525" cap="flat" cmpd="sng">
                      <a:solidFill>
                        <a:srgbClr val="980000"/>
                      </a:solidFill>
                      <a:prstDash val="solid"/>
                      <a:round/>
                      <a:headEnd type="none" w="sm" len="sm"/>
                      <a:tailEnd type="none" w="sm" len="sm"/>
                    </a:lnT>
                    <a:lnB w="9525" cap="flat" cmpd="sng">
                      <a:solidFill>
                        <a:srgbClr val="980000"/>
                      </a:solidFill>
                      <a:prstDash val="solid"/>
                      <a:round/>
                      <a:headEnd type="none" w="sm" len="sm"/>
                      <a:tailEnd type="none" w="sm" len="sm"/>
                    </a:lnB>
                    <a:solidFill>
                      <a:srgbClr val="D9D9D9"/>
                    </a:solidFill>
                  </a:tcPr>
                </a:tc>
                <a:tc>
                  <a:txBody>
                    <a:bodyPr/>
                    <a:lstStyle/>
                    <a:p>
                      <a:pPr marL="0" lvl="0" indent="0" algn="ctr" rtl="0">
                        <a:lnSpc>
                          <a:spcPct val="100000"/>
                        </a:lnSpc>
                        <a:spcBef>
                          <a:spcPts val="1200"/>
                        </a:spcBef>
                        <a:spcAft>
                          <a:spcPts val="0"/>
                        </a:spcAft>
                        <a:buNone/>
                      </a:pPr>
                      <a:r>
                        <a:rPr lang="en" sz="1000" b="1" dirty="0">
                          <a:latin typeface="Georgia"/>
                          <a:ea typeface="Georgia"/>
                          <a:cs typeface="Georgia"/>
                          <a:sym typeface="Georgia"/>
                        </a:rPr>
                        <a:t>EQF Level</a:t>
                      </a:r>
                      <a:endParaRPr sz="1000" b="1" dirty="0">
                        <a:latin typeface="Georgia"/>
                        <a:ea typeface="Georgia"/>
                        <a:cs typeface="Georgia"/>
                        <a:sym typeface="Georgia"/>
                      </a:endParaRPr>
                    </a:p>
                  </a:txBody>
                  <a:tcPr marL="68575" marR="68575" marT="91425" marB="91425">
                    <a:lnL w="9525" cap="flat" cmpd="sng">
                      <a:solidFill>
                        <a:srgbClr val="980000"/>
                      </a:solidFill>
                      <a:prstDash val="solid"/>
                      <a:round/>
                      <a:headEnd type="none" w="sm" len="sm"/>
                      <a:tailEnd type="none" w="sm" len="sm"/>
                    </a:lnL>
                    <a:lnR w="9525" cap="flat" cmpd="sng">
                      <a:solidFill>
                        <a:srgbClr val="980000"/>
                      </a:solidFill>
                      <a:prstDash val="solid"/>
                      <a:round/>
                      <a:headEnd type="none" w="sm" len="sm"/>
                      <a:tailEnd type="none" w="sm" len="sm"/>
                    </a:lnR>
                    <a:lnT w="9525" cap="flat" cmpd="sng">
                      <a:solidFill>
                        <a:srgbClr val="980000"/>
                      </a:solidFill>
                      <a:prstDash val="solid"/>
                      <a:round/>
                      <a:headEnd type="none" w="sm" len="sm"/>
                      <a:tailEnd type="none" w="sm" len="sm"/>
                    </a:lnT>
                    <a:lnB w="9525" cap="flat" cmpd="sng">
                      <a:solidFill>
                        <a:srgbClr val="980000"/>
                      </a:solidFill>
                      <a:prstDash val="solid"/>
                      <a:round/>
                      <a:headEnd type="none" w="sm" len="sm"/>
                      <a:tailEnd type="none" w="sm" len="sm"/>
                    </a:lnB>
                    <a:solidFill>
                      <a:srgbClr val="D9D9D9"/>
                    </a:solidFill>
                  </a:tcPr>
                </a:tc>
                <a:tc>
                  <a:txBody>
                    <a:bodyPr/>
                    <a:lstStyle/>
                    <a:p>
                      <a:pPr marL="0" lvl="0" indent="0" algn="ctr" rtl="0">
                        <a:lnSpc>
                          <a:spcPct val="100000"/>
                        </a:lnSpc>
                        <a:spcBef>
                          <a:spcPts val="1200"/>
                        </a:spcBef>
                        <a:spcAft>
                          <a:spcPts val="0"/>
                        </a:spcAft>
                        <a:buNone/>
                      </a:pPr>
                      <a:r>
                        <a:rPr lang="en" sz="1000" b="1" dirty="0">
                          <a:latin typeface="Georgia"/>
                          <a:ea typeface="Georgia"/>
                          <a:cs typeface="Georgia"/>
                          <a:sym typeface="Georgia"/>
                        </a:rPr>
                        <a:t>ISCED Broad Field</a:t>
                      </a:r>
                      <a:endParaRPr sz="1000" b="1" dirty="0">
                        <a:latin typeface="Georgia"/>
                        <a:ea typeface="Georgia"/>
                        <a:cs typeface="Georgia"/>
                        <a:sym typeface="Georgia"/>
                      </a:endParaRPr>
                    </a:p>
                  </a:txBody>
                  <a:tcPr marL="68575" marR="68575" marT="91425" marB="91425">
                    <a:lnL w="9525" cap="flat" cmpd="sng">
                      <a:solidFill>
                        <a:srgbClr val="980000"/>
                      </a:solidFill>
                      <a:prstDash val="solid"/>
                      <a:round/>
                      <a:headEnd type="none" w="sm" len="sm"/>
                      <a:tailEnd type="none" w="sm" len="sm"/>
                    </a:lnL>
                    <a:lnR w="9525" cap="flat" cmpd="sng">
                      <a:solidFill>
                        <a:srgbClr val="980000"/>
                      </a:solidFill>
                      <a:prstDash val="solid"/>
                      <a:round/>
                      <a:headEnd type="none" w="sm" len="sm"/>
                      <a:tailEnd type="none" w="sm" len="sm"/>
                    </a:lnR>
                    <a:lnT w="9525" cap="flat" cmpd="sng">
                      <a:solidFill>
                        <a:srgbClr val="980000"/>
                      </a:solidFill>
                      <a:prstDash val="solid"/>
                      <a:round/>
                      <a:headEnd type="none" w="sm" len="sm"/>
                      <a:tailEnd type="none" w="sm" len="sm"/>
                    </a:lnT>
                    <a:lnB w="9525" cap="flat" cmpd="sng">
                      <a:solidFill>
                        <a:srgbClr val="980000"/>
                      </a:solidFill>
                      <a:prstDash val="solid"/>
                      <a:round/>
                      <a:headEnd type="none" w="sm" len="sm"/>
                      <a:tailEnd type="none" w="sm" len="sm"/>
                    </a:lnB>
                    <a:solidFill>
                      <a:srgbClr val="D9D9D9"/>
                    </a:solidFill>
                  </a:tcPr>
                </a:tc>
                <a:tc>
                  <a:txBody>
                    <a:bodyPr/>
                    <a:lstStyle/>
                    <a:p>
                      <a:pPr marL="0" lvl="0" indent="0" algn="ctr" rtl="0">
                        <a:lnSpc>
                          <a:spcPct val="100000"/>
                        </a:lnSpc>
                        <a:spcBef>
                          <a:spcPts val="1200"/>
                        </a:spcBef>
                        <a:spcAft>
                          <a:spcPts val="0"/>
                        </a:spcAft>
                        <a:buNone/>
                      </a:pPr>
                      <a:r>
                        <a:rPr lang="en" sz="1000" b="1" dirty="0">
                          <a:latin typeface="Georgia"/>
                          <a:ea typeface="Georgia"/>
                          <a:cs typeface="Georgia"/>
                          <a:sym typeface="Georgia"/>
                        </a:rPr>
                        <a:t>ISCED Detailed Code</a:t>
                      </a:r>
                      <a:endParaRPr sz="1000" b="1" dirty="0">
                        <a:latin typeface="Georgia"/>
                        <a:ea typeface="Georgia"/>
                        <a:cs typeface="Georgia"/>
                        <a:sym typeface="Georgia"/>
                      </a:endParaRPr>
                    </a:p>
                  </a:txBody>
                  <a:tcPr marL="68575" marR="68575" marT="91425" marB="91425">
                    <a:lnL w="9525" cap="flat" cmpd="sng">
                      <a:solidFill>
                        <a:srgbClr val="980000"/>
                      </a:solidFill>
                      <a:prstDash val="solid"/>
                      <a:round/>
                      <a:headEnd type="none" w="sm" len="sm"/>
                      <a:tailEnd type="none" w="sm" len="sm"/>
                    </a:lnL>
                    <a:lnR w="9525" cap="flat" cmpd="sng">
                      <a:solidFill>
                        <a:srgbClr val="980000"/>
                      </a:solidFill>
                      <a:prstDash val="solid"/>
                      <a:round/>
                      <a:headEnd type="none" w="sm" len="sm"/>
                      <a:tailEnd type="none" w="sm" len="sm"/>
                    </a:lnR>
                    <a:lnT w="9525" cap="flat" cmpd="sng">
                      <a:solidFill>
                        <a:srgbClr val="980000"/>
                      </a:solidFill>
                      <a:prstDash val="solid"/>
                      <a:round/>
                      <a:headEnd type="none" w="sm" len="sm"/>
                      <a:tailEnd type="none" w="sm" len="sm"/>
                    </a:lnT>
                    <a:lnB w="9525" cap="flat" cmpd="sng">
                      <a:solidFill>
                        <a:srgbClr val="980000"/>
                      </a:solidFill>
                      <a:prstDash val="solid"/>
                      <a:round/>
                      <a:headEnd type="none" w="sm" len="sm"/>
                      <a:tailEnd type="none" w="sm" len="sm"/>
                    </a:lnB>
                    <a:solidFill>
                      <a:srgbClr val="D9D9D9"/>
                    </a:solidFill>
                  </a:tcPr>
                </a:tc>
                <a:tc>
                  <a:txBody>
                    <a:bodyPr/>
                    <a:lstStyle/>
                    <a:p>
                      <a:pPr marL="0" lvl="0" indent="0" algn="ctr" rtl="0">
                        <a:lnSpc>
                          <a:spcPct val="100000"/>
                        </a:lnSpc>
                        <a:spcBef>
                          <a:spcPts val="1200"/>
                        </a:spcBef>
                        <a:spcAft>
                          <a:spcPts val="0"/>
                        </a:spcAft>
                        <a:buNone/>
                      </a:pPr>
                      <a:r>
                        <a:rPr lang="en" sz="1000" b="1" dirty="0">
                          <a:latin typeface="Georgia"/>
                          <a:ea typeface="Georgia"/>
                          <a:cs typeface="Georgia"/>
                          <a:sym typeface="Georgia"/>
                        </a:rPr>
                        <a:t>ISCED Detailed Field Name</a:t>
                      </a:r>
                      <a:endParaRPr sz="1000" b="1" dirty="0">
                        <a:latin typeface="Georgia"/>
                        <a:ea typeface="Georgia"/>
                        <a:cs typeface="Georgia"/>
                        <a:sym typeface="Georgia"/>
                      </a:endParaRPr>
                    </a:p>
                  </a:txBody>
                  <a:tcPr marL="68575" marR="68575" marT="91425" marB="91425">
                    <a:lnL w="9525" cap="flat" cmpd="sng">
                      <a:solidFill>
                        <a:srgbClr val="980000"/>
                      </a:solidFill>
                      <a:prstDash val="solid"/>
                      <a:round/>
                      <a:headEnd type="none" w="sm" len="sm"/>
                      <a:tailEnd type="none" w="sm" len="sm"/>
                    </a:lnL>
                    <a:lnR w="9525" cap="flat" cmpd="sng">
                      <a:solidFill>
                        <a:srgbClr val="980000"/>
                      </a:solidFill>
                      <a:prstDash val="solid"/>
                      <a:round/>
                      <a:headEnd type="none" w="sm" len="sm"/>
                      <a:tailEnd type="none" w="sm" len="sm"/>
                    </a:lnR>
                    <a:lnT w="9525" cap="flat" cmpd="sng">
                      <a:solidFill>
                        <a:srgbClr val="980000"/>
                      </a:solidFill>
                      <a:prstDash val="solid"/>
                      <a:round/>
                      <a:headEnd type="none" w="sm" len="sm"/>
                      <a:tailEnd type="none" w="sm" len="sm"/>
                    </a:lnT>
                    <a:lnB w="9525" cap="flat" cmpd="sng">
                      <a:solidFill>
                        <a:srgbClr val="980000"/>
                      </a:solidFill>
                      <a:prstDash val="solid"/>
                      <a:round/>
                      <a:headEnd type="none" w="sm" len="sm"/>
                      <a:tailEnd type="none" w="sm" len="sm"/>
                    </a:lnB>
                    <a:solidFill>
                      <a:srgbClr val="D9D9D9"/>
                    </a:solidFill>
                  </a:tcPr>
                </a:tc>
                <a:tc>
                  <a:txBody>
                    <a:bodyPr/>
                    <a:lstStyle/>
                    <a:p>
                      <a:pPr marL="0" lvl="0" indent="0" algn="ctr" rtl="0">
                        <a:lnSpc>
                          <a:spcPct val="100000"/>
                        </a:lnSpc>
                        <a:spcBef>
                          <a:spcPts val="1200"/>
                        </a:spcBef>
                        <a:spcAft>
                          <a:spcPts val="0"/>
                        </a:spcAft>
                        <a:buNone/>
                      </a:pPr>
                      <a:r>
                        <a:rPr lang="en" sz="1000" b="1" dirty="0">
                          <a:latin typeface="Georgia"/>
                          <a:ea typeface="Georgia"/>
                          <a:cs typeface="Georgia"/>
                          <a:sym typeface="Georgia"/>
                        </a:rPr>
                        <a:t>Duration</a:t>
                      </a:r>
                      <a:endParaRPr sz="1000" b="1" dirty="0">
                        <a:latin typeface="Georgia"/>
                        <a:ea typeface="Georgia"/>
                        <a:cs typeface="Georgia"/>
                        <a:sym typeface="Georgia"/>
                      </a:endParaRPr>
                    </a:p>
                  </a:txBody>
                  <a:tcPr marL="68575" marR="68575" marT="91425" marB="91425">
                    <a:lnL w="9525" cap="flat" cmpd="sng">
                      <a:solidFill>
                        <a:srgbClr val="980000"/>
                      </a:solidFill>
                      <a:prstDash val="solid"/>
                      <a:round/>
                      <a:headEnd type="none" w="sm" len="sm"/>
                      <a:tailEnd type="none" w="sm" len="sm"/>
                    </a:lnL>
                    <a:lnR w="9525" cap="flat" cmpd="sng">
                      <a:solidFill>
                        <a:srgbClr val="980000"/>
                      </a:solidFill>
                      <a:prstDash val="solid"/>
                      <a:round/>
                      <a:headEnd type="none" w="sm" len="sm"/>
                      <a:tailEnd type="none" w="sm" len="sm"/>
                    </a:lnR>
                    <a:lnT w="9525" cap="flat" cmpd="sng">
                      <a:solidFill>
                        <a:srgbClr val="980000"/>
                      </a:solidFill>
                      <a:prstDash val="solid"/>
                      <a:round/>
                      <a:headEnd type="none" w="sm" len="sm"/>
                      <a:tailEnd type="none" w="sm" len="sm"/>
                    </a:lnT>
                    <a:lnB w="9525" cap="flat" cmpd="sng">
                      <a:solidFill>
                        <a:srgbClr val="980000"/>
                      </a:solidFill>
                      <a:prstDash val="solid"/>
                      <a:round/>
                      <a:headEnd type="none" w="sm" len="sm"/>
                      <a:tailEnd type="none" w="sm" len="sm"/>
                    </a:lnB>
                    <a:solidFill>
                      <a:srgbClr val="D9D9D9"/>
                    </a:solidFill>
                  </a:tcPr>
                </a:tc>
                <a:tc>
                  <a:txBody>
                    <a:bodyPr/>
                    <a:lstStyle/>
                    <a:p>
                      <a:pPr marL="0" lvl="0" indent="0" algn="ctr" rtl="0">
                        <a:lnSpc>
                          <a:spcPct val="100000"/>
                        </a:lnSpc>
                        <a:spcBef>
                          <a:spcPts val="1200"/>
                        </a:spcBef>
                        <a:spcAft>
                          <a:spcPts val="0"/>
                        </a:spcAft>
                        <a:buNone/>
                      </a:pPr>
                      <a:r>
                        <a:rPr lang="en" sz="1000" b="1" dirty="0">
                          <a:latin typeface="Georgia"/>
                          <a:ea typeface="Georgia"/>
                          <a:cs typeface="Georgia"/>
                          <a:sym typeface="Georgia"/>
                        </a:rPr>
                        <a:t>ECTS Credits</a:t>
                      </a:r>
                      <a:endParaRPr sz="1000" b="1" dirty="0">
                        <a:latin typeface="Georgia"/>
                        <a:ea typeface="Georgia"/>
                        <a:cs typeface="Georgia"/>
                        <a:sym typeface="Georgia"/>
                      </a:endParaRPr>
                    </a:p>
                  </a:txBody>
                  <a:tcPr marL="68575" marR="68575" marT="91425" marB="91425">
                    <a:lnL w="9525" cap="flat" cmpd="sng">
                      <a:solidFill>
                        <a:srgbClr val="980000"/>
                      </a:solidFill>
                      <a:prstDash val="solid"/>
                      <a:round/>
                      <a:headEnd type="none" w="sm" len="sm"/>
                      <a:tailEnd type="none" w="sm" len="sm"/>
                    </a:lnL>
                    <a:lnR w="9525" cap="flat" cmpd="sng">
                      <a:solidFill>
                        <a:srgbClr val="980000"/>
                      </a:solidFill>
                      <a:prstDash val="solid"/>
                      <a:round/>
                      <a:headEnd type="none" w="sm" len="sm"/>
                      <a:tailEnd type="none" w="sm" len="sm"/>
                    </a:lnR>
                    <a:lnT w="9525" cap="flat" cmpd="sng">
                      <a:solidFill>
                        <a:srgbClr val="980000"/>
                      </a:solidFill>
                      <a:prstDash val="solid"/>
                      <a:round/>
                      <a:headEnd type="none" w="sm" len="sm"/>
                      <a:tailEnd type="none" w="sm" len="sm"/>
                    </a:lnT>
                    <a:lnB w="9525" cap="flat" cmpd="sng">
                      <a:solidFill>
                        <a:srgbClr val="980000"/>
                      </a:solidFill>
                      <a:prstDash val="solid"/>
                      <a:round/>
                      <a:headEnd type="none" w="sm" len="sm"/>
                      <a:tailEnd type="none" w="sm" len="sm"/>
                    </a:lnB>
                    <a:solidFill>
                      <a:srgbClr val="D9D9D9"/>
                    </a:solidFill>
                  </a:tcPr>
                </a:tc>
                <a:extLst>
                  <a:ext uri="{0D108BD9-81ED-4DB2-BD59-A6C34878D82A}">
                    <a16:rowId xmlns:a16="http://schemas.microsoft.com/office/drawing/2014/main" val="10000"/>
                  </a:ext>
                </a:extLst>
              </a:tr>
              <a:tr h="793100">
                <a:tc>
                  <a:txBody>
                    <a:bodyPr/>
                    <a:lstStyle/>
                    <a:p>
                      <a:pPr marL="0" lvl="0" indent="0" algn="l" rtl="0">
                        <a:lnSpc>
                          <a:spcPct val="100000"/>
                        </a:lnSpc>
                        <a:spcBef>
                          <a:spcPts val="1200"/>
                        </a:spcBef>
                        <a:spcAft>
                          <a:spcPts val="0"/>
                        </a:spcAft>
                        <a:buNone/>
                      </a:pPr>
                      <a:r>
                        <a:rPr lang="en" sz="1100" dirty="0">
                          <a:latin typeface="Georgia"/>
                          <a:ea typeface="Georgia"/>
                          <a:cs typeface="Georgia"/>
                          <a:sym typeface="Georgia"/>
                        </a:rPr>
                        <a:t>Preschool Teacher</a:t>
                      </a:r>
                      <a:endParaRPr sz="1100" dirty="0">
                        <a:latin typeface="Georgia"/>
                        <a:ea typeface="Georgia"/>
                        <a:cs typeface="Georgia"/>
                        <a:sym typeface="Georgia"/>
                      </a:endParaRPr>
                    </a:p>
                  </a:txBody>
                  <a:tcPr marL="68575" marR="68575" marT="91425" marB="91425">
                    <a:lnL w="9525" cap="flat" cmpd="sng">
                      <a:solidFill>
                        <a:srgbClr val="980000"/>
                      </a:solidFill>
                      <a:prstDash val="solid"/>
                      <a:round/>
                      <a:headEnd type="none" w="sm" len="sm"/>
                      <a:tailEnd type="none" w="sm" len="sm"/>
                    </a:lnL>
                    <a:lnR w="9525" cap="flat" cmpd="sng">
                      <a:solidFill>
                        <a:srgbClr val="980000"/>
                      </a:solidFill>
                      <a:prstDash val="solid"/>
                      <a:round/>
                      <a:headEnd type="none" w="sm" len="sm"/>
                      <a:tailEnd type="none" w="sm" len="sm"/>
                    </a:lnR>
                    <a:lnT w="9525" cap="flat" cmpd="sng">
                      <a:solidFill>
                        <a:srgbClr val="980000"/>
                      </a:solidFill>
                      <a:prstDash val="solid"/>
                      <a:round/>
                      <a:headEnd type="none" w="sm" len="sm"/>
                      <a:tailEnd type="none" w="sm" len="sm"/>
                    </a:lnT>
                    <a:lnB w="9525" cap="flat" cmpd="sng">
                      <a:solidFill>
                        <a:srgbClr val="980000"/>
                      </a:solidFill>
                      <a:prstDash val="solid"/>
                      <a:round/>
                      <a:headEnd type="none" w="sm" len="sm"/>
                      <a:tailEnd type="none" w="sm" len="sm"/>
                    </a:lnB>
                    <a:solidFill>
                      <a:srgbClr val="FFFFFF"/>
                    </a:solidFill>
                  </a:tcPr>
                </a:tc>
                <a:tc>
                  <a:txBody>
                    <a:bodyPr/>
                    <a:lstStyle/>
                    <a:p>
                      <a:pPr marL="0" lvl="0" indent="0" algn="l" rtl="0">
                        <a:lnSpc>
                          <a:spcPct val="100000"/>
                        </a:lnSpc>
                        <a:spcBef>
                          <a:spcPts val="1200"/>
                        </a:spcBef>
                        <a:spcAft>
                          <a:spcPts val="0"/>
                        </a:spcAft>
                        <a:buNone/>
                      </a:pPr>
                      <a:r>
                        <a:rPr lang="en" sz="1100" dirty="0">
                          <a:latin typeface="Georgia"/>
                          <a:ea typeface="Georgia"/>
                          <a:cs typeface="Georgia"/>
                          <a:sym typeface="Georgia"/>
                        </a:rPr>
                        <a:t>Strukovni vaspitač</a:t>
                      </a:r>
                      <a:endParaRPr sz="1100" dirty="0">
                        <a:latin typeface="Georgia"/>
                        <a:ea typeface="Georgia"/>
                        <a:cs typeface="Georgia"/>
                        <a:sym typeface="Georgia"/>
                      </a:endParaRPr>
                    </a:p>
                  </a:txBody>
                  <a:tcPr marL="68575" marR="68575" marT="91425" marB="91425">
                    <a:lnL w="9525" cap="flat" cmpd="sng">
                      <a:solidFill>
                        <a:srgbClr val="980000"/>
                      </a:solidFill>
                      <a:prstDash val="solid"/>
                      <a:round/>
                      <a:headEnd type="none" w="sm" len="sm"/>
                      <a:tailEnd type="none" w="sm" len="sm"/>
                    </a:lnL>
                    <a:lnR w="9525" cap="flat" cmpd="sng">
                      <a:solidFill>
                        <a:srgbClr val="980000"/>
                      </a:solidFill>
                      <a:prstDash val="solid"/>
                      <a:round/>
                      <a:headEnd type="none" w="sm" len="sm"/>
                      <a:tailEnd type="none" w="sm" len="sm"/>
                    </a:lnR>
                    <a:lnT w="9525" cap="flat" cmpd="sng">
                      <a:solidFill>
                        <a:srgbClr val="980000"/>
                      </a:solidFill>
                      <a:prstDash val="solid"/>
                      <a:round/>
                      <a:headEnd type="none" w="sm" len="sm"/>
                      <a:tailEnd type="none" w="sm" len="sm"/>
                    </a:lnT>
                    <a:lnB w="9525" cap="flat" cmpd="sng">
                      <a:solidFill>
                        <a:srgbClr val="980000"/>
                      </a:solidFill>
                      <a:prstDash val="solid"/>
                      <a:round/>
                      <a:headEnd type="none" w="sm" len="sm"/>
                      <a:tailEnd type="none" w="sm" len="sm"/>
                    </a:lnB>
                    <a:solidFill>
                      <a:srgbClr val="FFFFFF"/>
                    </a:solidFill>
                  </a:tcPr>
                </a:tc>
                <a:tc>
                  <a:txBody>
                    <a:bodyPr/>
                    <a:lstStyle/>
                    <a:p>
                      <a:pPr marL="0" lvl="0" indent="0" algn="l" rtl="0">
                        <a:lnSpc>
                          <a:spcPct val="100000"/>
                        </a:lnSpc>
                        <a:spcBef>
                          <a:spcPts val="1200"/>
                        </a:spcBef>
                        <a:spcAft>
                          <a:spcPts val="0"/>
                        </a:spcAft>
                        <a:buNone/>
                      </a:pPr>
                      <a:r>
                        <a:rPr lang="en" sz="1100" dirty="0">
                          <a:latin typeface="Georgia"/>
                          <a:ea typeface="Georgia"/>
                          <a:cs typeface="Georgia"/>
                          <a:sym typeface="Georgia"/>
                        </a:rPr>
                        <a:t>Undergraduate studies</a:t>
                      </a:r>
                      <a:endParaRPr sz="1100" dirty="0">
                        <a:latin typeface="Georgia"/>
                        <a:ea typeface="Georgia"/>
                        <a:cs typeface="Georgia"/>
                        <a:sym typeface="Georgia"/>
                      </a:endParaRPr>
                    </a:p>
                  </a:txBody>
                  <a:tcPr marL="68575" marR="68575" marT="91425" marB="91425">
                    <a:lnL w="9525" cap="flat" cmpd="sng">
                      <a:solidFill>
                        <a:srgbClr val="980000"/>
                      </a:solidFill>
                      <a:prstDash val="solid"/>
                      <a:round/>
                      <a:headEnd type="none" w="sm" len="sm"/>
                      <a:tailEnd type="none" w="sm" len="sm"/>
                    </a:lnL>
                    <a:lnR w="9525" cap="flat" cmpd="sng">
                      <a:solidFill>
                        <a:srgbClr val="980000"/>
                      </a:solidFill>
                      <a:prstDash val="solid"/>
                      <a:round/>
                      <a:headEnd type="none" w="sm" len="sm"/>
                      <a:tailEnd type="none" w="sm" len="sm"/>
                    </a:lnR>
                    <a:lnT w="9525" cap="flat" cmpd="sng">
                      <a:solidFill>
                        <a:srgbClr val="980000"/>
                      </a:solidFill>
                      <a:prstDash val="solid"/>
                      <a:round/>
                      <a:headEnd type="none" w="sm" len="sm"/>
                      <a:tailEnd type="none" w="sm" len="sm"/>
                    </a:lnT>
                    <a:lnB w="9525" cap="flat" cmpd="sng">
                      <a:solidFill>
                        <a:srgbClr val="980000"/>
                      </a:solidFill>
                      <a:prstDash val="solid"/>
                      <a:round/>
                      <a:headEnd type="none" w="sm" len="sm"/>
                      <a:tailEnd type="none" w="sm" len="sm"/>
                    </a:lnB>
                    <a:solidFill>
                      <a:srgbClr val="FFFFFF"/>
                    </a:solidFill>
                  </a:tcPr>
                </a:tc>
                <a:tc>
                  <a:txBody>
                    <a:bodyPr/>
                    <a:lstStyle/>
                    <a:p>
                      <a:pPr marL="0" lvl="0" indent="0" algn="l" rtl="0">
                        <a:lnSpc>
                          <a:spcPct val="100000"/>
                        </a:lnSpc>
                        <a:spcBef>
                          <a:spcPts val="1200"/>
                        </a:spcBef>
                        <a:spcAft>
                          <a:spcPts val="0"/>
                        </a:spcAft>
                        <a:buNone/>
                      </a:pPr>
                      <a:r>
                        <a:rPr lang="en" sz="1100" dirty="0">
                          <a:latin typeface="Georgia"/>
                          <a:ea typeface="Georgia"/>
                          <a:cs typeface="Georgia"/>
                          <a:sym typeface="Georgia"/>
                        </a:rPr>
                        <a:t>EQF 6</a:t>
                      </a:r>
                      <a:endParaRPr sz="1100" dirty="0">
                        <a:latin typeface="Georgia"/>
                        <a:ea typeface="Georgia"/>
                        <a:cs typeface="Georgia"/>
                        <a:sym typeface="Georgia"/>
                      </a:endParaRPr>
                    </a:p>
                  </a:txBody>
                  <a:tcPr marL="68575" marR="68575" marT="91425" marB="91425">
                    <a:lnL w="9525" cap="flat" cmpd="sng">
                      <a:solidFill>
                        <a:srgbClr val="980000"/>
                      </a:solidFill>
                      <a:prstDash val="solid"/>
                      <a:round/>
                      <a:headEnd type="none" w="sm" len="sm"/>
                      <a:tailEnd type="none" w="sm" len="sm"/>
                    </a:lnL>
                    <a:lnR w="9525" cap="flat" cmpd="sng">
                      <a:solidFill>
                        <a:srgbClr val="980000"/>
                      </a:solidFill>
                      <a:prstDash val="solid"/>
                      <a:round/>
                      <a:headEnd type="none" w="sm" len="sm"/>
                      <a:tailEnd type="none" w="sm" len="sm"/>
                    </a:lnR>
                    <a:lnT w="9525" cap="flat" cmpd="sng">
                      <a:solidFill>
                        <a:srgbClr val="980000"/>
                      </a:solidFill>
                      <a:prstDash val="solid"/>
                      <a:round/>
                      <a:headEnd type="none" w="sm" len="sm"/>
                      <a:tailEnd type="none" w="sm" len="sm"/>
                    </a:lnT>
                    <a:lnB w="9525" cap="flat" cmpd="sng">
                      <a:solidFill>
                        <a:srgbClr val="980000"/>
                      </a:solidFill>
                      <a:prstDash val="solid"/>
                      <a:round/>
                      <a:headEnd type="none" w="sm" len="sm"/>
                      <a:tailEnd type="none" w="sm" len="sm"/>
                    </a:lnB>
                    <a:solidFill>
                      <a:srgbClr val="FFFFFF"/>
                    </a:solidFill>
                  </a:tcPr>
                </a:tc>
                <a:tc>
                  <a:txBody>
                    <a:bodyPr/>
                    <a:lstStyle/>
                    <a:p>
                      <a:pPr marL="0" lvl="0" indent="0" algn="l" rtl="0">
                        <a:lnSpc>
                          <a:spcPct val="100000"/>
                        </a:lnSpc>
                        <a:spcBef>
                          <a:spcPts val="1200"/>
                        </a:spcBef>
                        <a:spcAft>
                          <a:spcPts val="0"/>
                        </a:spcAft>
                        <a:buNone/>
                      </a:pPr>
                      <a:r>
                        <a:rPr lang="en" sz="1100" b="1" dirty="0">
                          <a:latin typeface="Georgia"/>
                          <a:ea typeface="Georgia"/>
                          <a:cs typeface="Georgia"/>
                          <a:sym typeface="Georgia"/>
                        </a:rPr>
                        <a:t>011 </a:t>
                      </a:r>
                      <a:r>
                        <a:rPr lang="en" sz="1100" dirty="0">
                          <a:solidFill>
                            <a:schemeClr val="dk1"/>
                          </a:solidFill>
                          <a:latin typeface="Georgia"/>
                          <a:ea typeface="Georgia"/>
                          <a:cs typeface="Georgia"/>
                          <a:sym typeface="Georgia"/>
                        </a:rPr>
                        <a:t>Education</a:t>
                      </a:r>
                      <a:endParaRPr sz="1100" dirty="0">
                        <a:solidFill>
                          <a:schemeClr val="dk1"/>
                        </a:solidFill>
                        <a:latin typeface="Georgia"/>
                        <a:ea typeface="Georgia"/>
                        <a:cs typeface="Georgia"/>
                        <a:sym typeface="Georgia"/>
                      </a:endParaRPr>
                    </a:p>
                    <a:p>
                      <a:pPr marL="0" lvl="0" indent="0" algn="l" rtl="0">
                        <a:lnSpc>
                          <a:spcPct val="100000"/>
                        </a:lnSpc>
                        <a:spcBef>
                          <a:spcPts val="1200"/>
                        </a:spcBef>
                        <a:spcAft>
                          <a:spcPts val="0"/>
                        </a:spcAft>
                        <a:buNone/>
                      </a:pPr>
                      <a:endParaRPr sz="1100" b="1" dirty="0">
                        <a:latin typeface="Georgia"/>
                        <a:ea typeface="Georgia"/>
                        <a:cs typeface="Georgia"/>
                        <a:sym typeface="Georgia"/>
                      </a:endParaRPr>
                    </a:p>
                  </a:txBody>
                  <a:tcPr marL="68575" marR="68575" marT="91425" marB="91425">
                    <a:lnL w="9525" cap="flat" cmpd="sng">
                      <a:solidFill>
                        <a:srgbClr val="980000"/>
                      </a:solidFill>
                      <a:prstDash val="solid"/>
                      <a:round/>
                      <a:headEnd type="none" w="sm" len="sm"/>
                      <a:tailEnd type="none" w="sm" len="sm"/>
                    </a:lnL>
                    <a:lnR w="9525" cap="flat" cmpd="sng">
                      <a:solidFill>
                        <a:srgbClr val="980000"/>
                      </a:solidFill>
                      <a:prstDash val="solid"/>
                      <a:round/>
                      <a:headEnd type="none" w="sm" len="sm"/>
                      <a:tailEnd type="none" w="sm" len="sm"/>
                    </a:lnR>
                    <a:lnT w="9525" cap="flat" cmpd="sng">
                      <a:solidFill>
                        <a:srgbClr val="980000"/>
                      </a:solidFill>
                      <a:prstDash val="solid"/>
                      <a:round/>
                      <a:headEnd type="none" w="sm" len="sm"/>
                      <a:tailEnd type="none" w="sm" len="sm"/>
                    </a:lnT>
                    <a:lnB w="9525" cap="flat" cmpd="sng">
                      <a:solidFill>
                        <a:srgbClr val="980000"/>
                      </a:solidFill>
                      <a:prstDash val="solid"/>
                      <a:round/>
                      <a:headEnd type="none" w="sm" len="sm"/>
                      <a:tailEnd type="none" w="sm" len="sm"/>
                    </a:lnB>
                    <a:solidFill>
                      <a:srgbClr val="FFFFFF"/>
                    </a:solidFill>
                  </a:tcPr>
                </a:tc>
                <a:tc>
                  <a:txBody>
                    <a:bodyPr/>
                    <a:lstStyle/>
                    <a:p>
                      <a:pPr marL="0" lvl="0" indent="0" algn="l" rtl="0">
                        <a:lnSpc>
                          <a:spcPct val="100000"/>
                        </a:lnSpc>
                        <a:spcBef>
                          <a:spcPts val="1200"/>
                        </a:spcBef>
                        <a:spcAft>
                          <a:spcPts val="0"/>
                        </a:spcAft>
                        <a:buNone/>
                      </a:pPr>
                      <a:r>
                        <a:rPr lang="en" sz="1100" b="1">
                          <a:latin typeface="Georgia"/>
                          <a:ea typeface="Georgia"/>
                          <a:cs typeface="Georgia"/>
                          <a:sym typeface="Georgia"/>
                        </a:rPr>
                        <a:t>0112</a:t>
                      </a:r>
                      <a:endParaRPr sz="1100" b="1">
                        <a:latin typeface="Georgia"/>
                        <a:ea typeface="Georgia"/>
                        <a:cs typeface="Georgia"/>
                        <a:sym typeface="Georgia"/>
                      </a:endParaRPr>
                    </a:p>
                  </a:txBody>
                  <a:tcPr marL="68575" marR="68575" marT="91425" marB="91425">
                    <a:lnL w="9525" cap="flat" cmpd="sng">
                      <a:solidFill>
                        <a:srgbClr val="980000"/>
                      </a:solidFill>
                      <a:prstDash val="solid"/>
                      <a:round/>
                      <a:headEnd type="none" w="sm" len="sm"/>
                      <a:tailEnd type="none" w="sm" len="sm"/>
                    </a:lnL>
                    <a:lnR w="9525" cap="flat" cmpd="sng">
                      <a:solidFill>
                        <a:srgbClr val="980000"/>
                      </a:solidFill>
                      <a:prstDash val="solid"/>
                      <a:round/>
                      <a:headEnd type="none" w="sm" len="sm"/>
                      <a:tailEnd type="none" w="sm" len="sm"/>
                    </a:lnR>
                    <a:lnT w="9525" cap="flat" cmpd="sng">
                      <a:solidFill>
                        <a:srgbClr val="980000"/>
                      </a:solidFill>
                      <a:prstDash val="solid"/>
                      <a:round/>
                      <a:headEnd type="none" w="sm" len="sm"/>
                      <a:tailEnd type="none" w="sm" len="sm"/>
                    </a:lnT>
                    <a:lnB w="9525" cap="flat" cmpd="sng">
                      <a:solidFill>
                        <a:srgbClr val="980000"/>
                      </a:solidFill>
                      <a:prstDash val="solid"/>
                      <a:round/>
                      <a:headEnd type="none" w="sm" len="sm"/>
                      <a:tailEnd type="none" w="sm" len="sm"/>
                    </a:lnB>
                    <a:solidFill>
                      <a:srgbClr val="FFFFFF"/>
                    </a:solidFill>
                  </a:tcPr>
                </a:tc>
                <a:tc>
                  <a:txBody>
                    <a:bodyPr/>
                    <a:lstStyle/>
                    <a:p>
                      <a:pPr marL="0" lvl="0" indent="0" algn="l" rtl="0">
                        <a:lnSpc>
                          <a:spcPct val="100000"/>
                        </a:lnSpc>
                        <a:spcBef>
                          <a:spcPts val="0"/>
                        </a:spcBef>
                        <a:spcAft>
                          <a:spcPts val="0"/>
                        </a:spcAft>
                        <a:buNone/>
                      </a:pPr>
                      <a:r>
                        <a:rPr lang="en" sz="1100" dirty="0">
                          <a:latin typeface="Georgia"/>
                          <a:ea typeface="Georgia"/>
                          <a:cs typeface="Georgia"/>
                          <a:sym typeface="Georgia"/>
                        </a:rPr>
                        <a:t>Training for </a:t>
                      </a:r>
                      <a:endParaRPr lang="sr-Latn-RS" sz="1100" dirty="0">
                        <a:latin typeface="Georgia"/>
                        <a:ea typeface="Georgia"/>
                        <a:cs typeface="Georgia"/>
                        <a:sym typeface="Georgia"/>
                      </a:endParaRPr>
                    </a:p>
                    <a:p>
                      <a:pPr marL="0" lvl="0" indent="0" algn="l" rtl="0">
                        <a:lnSpc>
                          <a:spcPct val="100000"/>
                        </a:lnSpc>
                        <a:spcBef>
                          <a:spcPts val="0"/>
                        </a:spcBef>
                        <a:spcAft>
                          <a:spcPts val="0"/>
                        </a:spcAft>
                        <a:buNone/>
                      </a:pPr>
                      <a:r>
                        <a:rPr lang="en" sz="1100" dirty="0">
                          <a:latin typeface="Georgia"/>
                          <a:ea typeface="Georgia"/>
                          <a:cs typeface="Georgia"/>
                          <a:sym typeface="Georgia"/>
                        </a:rPr>
                        <a:t>pre-school teachers</a:t>
                      </a:r>
                      <a:endParaRPr sz="1100" dirty="0">
                        <a:latin typeface="Georgia"/>
                        <a:ea typeface="Georgia"/>
                        <a:cs typeface="Georgia"/>
                        <a:sym typeface="Georgia"/>
                      </a:endParaRPr>
                    </a:p>
                  </a:txBody>
                  <a:tcPr marL="68575" marR="68575" marT="91425" marB="91425">
                    <a:lnL w="9525" cap="flat" cmpd="sng">
                      <a:solidFill>
                        <a:srgbClr val="980000"/>
                      </a:solidFill>
                      <a:prstDash val="solid"/>
                      <a:round/>
                      <a:headEnd type="none" w="sm" len="sm"/>
                      <a:tailEnd type="none" w="sm" len="sm"/>
                    </a:lnL>
                    <a:lnR w="9525" cap="flat" cmpd="sng">
                      <a:solidFill>
                        <a:srgbClr val="980000"/>
                      </a:solidFill>
                      <a:prstDash val="solid"/>
                      <a:round/>
                      <a:headEnd type="none" w="sm" len="sm"/>
                      <a:tailEnd type="none" w="sm" len="sm"/>
                    </a:lnR>
                    <a:lnT w="9525" cap="flat" cmpd="sng">
                      <a:solidFill>
                        <a:srgbClr val="980000"/>
                      </a:solidFill>
                      <a:prstDash val="solid"/>
                      <a:round/>
                      <a:headEnd type="none" w="sm" len="sm"/>
                      <a:tailEnd type="none" w="sm" len="sm"/>
                    </a:lnT>
                    <a:lnB w="9525" cap="flat" cmpd="sng">
                      <a:solidFill>
                        <a:srgbClr val="980000"/>
                      </a:solidFill>
                      <a:prstDash val="solid"/>
                      <a:round/>
                      <a:headEnd type="none" w="sm" len="sm"/>
                      <a:tailEnd type="none" w="sm" len="sm"/>
                    </a:lnB>
                    <a:solidFill>
                      <a:srgbClr val="FFFFFF"/>
                    </a:solidFill>
                  </a:tcPr>
                </a:tc>
                <a:tc>
                  <a:txBody>
                    <a:bodyPr/>
                    <a:lstStyle/>
                    <a:p>
                      <a:pPr marL="0" lvl="0" indent="0" algn="l" rtl="0">
                        <a:lnSpc>
                          <a:spcPct val="100000"/>
                        </a:lnSpc>
                        <a:spcBef>
                          <a:spcPts val="1200"/>
                        </a:spcBef>
                        <a:spcAft>
                          <a:spcPts val="0"/>
                        </a:spcAft>
                        <a:buNone/>
                      </a:pPr>
                      <a:r>
                        <a:rPr lang="en" sz="1100">
                          <a:latin typeface="Georgia"/>
                          <a:ea typeface="Georgia"/>
                          <a:cs typeface="Georgia"/>
                          <a:sym typeface="Georgia"/>
                        </a:rPr>
                        <a:t>3 years</a:t>
                      </a:r>
                      <a:endParaRPr sz="1100">
                        <a:latin typeface="Georgia"/>
                        <a:ea typeface="Georgia"/>
                        <a:cs typeface="Georgia"/>
                        <a:sym typeface="Georgia"/>
                      </a:endParaRPr>
                    </a:p>
                  </a:txBody>
                  <a:tcPr marL="68575" marR="68575" marT="91425" marB="91425">
                    <a:lnL w="9525" cap="flat" cmpd="sng">
                      <a:solidFill>
                        <a:srgbClr val="980000"/>
                      </a:solidFill>
                      <a:prstDash val="solid"/>
                      <a:round/>
                      <a:headEnd type="none" w="sm" len="sm"/>
                      <a:tailEnd type="none" w="sm" len="sm"/>
                    </a:lnL>
                    <a:lnR w="9525" cap="flat" cmpd="sng">
                      <a:solidFill>
                        <a:srgbClr val="980000"/>
                      </a:solidFill>
                      <a:prstDash val="solid"/>
                      <a:round/>
                      <a:headEnd type="none" w="sm" len="sm"/>
                      <a:tailEnd type="none" w="sm" len="sm"/>
                    </a:lnR>
                    <a:lnT w="9525" cap="flat" cmpd="sng">
                      <a:solidFill>
                        <a:srgbClr val="980000"/>
                      </a:solidFill>
                      <a:prstDash val="solid"/>
                      <a:round/>
                      <a:headEnd type="none" w="sm" len="sm"/>
                      <a:tailEnd type="none" w="sm" len="sm"/>
                    </a:lnT>
                    <a:lnB w="9525" cap="flat" cmpd="sng">
                      <a:solidFill>
                        <a:srgbClr val="980000"/>
                      </a:solidFill>
                      <a:prstDash val="solid"/>
                      <a:round/>
                      <a:headEnd type="none" w="sm" len="sm"/>
                      <a:tailEnd type="none" w="sm" len="sm"/>
                    </a:lnB>
                    <a:solidFill>
                      <a:srgbClr val="FFFFFF"/>
                    </a:solidFill>
                  </a:tcPr>
                </a:tc>
                <a:tc>
                  <a:txBody>
                    <a:bodyPr/>
                    <a:lstStyle/>
                    <a:p>
                      <a:pPr marL="0" lvl="0" indent="0" algn="l" rtl="0">
                        <a:lnSpc>
                          <a:spcPct val="100000"/>
                        </a:lnSpc>
                        <a:spcBef>
                          <a:spcPts val="1200"/>
                        </a:spcBef>
                        <a:spcAft>
                          <a:spcPts val="0"/>
                        </a:spcAft>
                        <a:buNone/>
                      </a:pPr>
                      <a:r>
                        <a:rPr lang="en" sz="1100">
                          <a:latin typeface="Georgia"/>
                          <a:ea typeface="Georgia"/>
                          <a:cs typeface="Georgia"/>
                          <a:sym typeface="Georgia"/>
                        </a:rPr>
                        <a:t>180 ECTS</a:t>
                      </a:r>
                      <a:endParaRPr sz="1100">
                        <a:latin typeface="Georgia"/>
                        <a:ea typeface="Georgia"/>
                        <a:cs typeface="Georgia"/>
                        <a:sym typeface="Georgia"/>
                      </a:endParaRPr>
                    </a:p>
                  </a:txBody>
                  <a:tcPr marL="68575" marR="68575" marT="91425" marB="91425">
                    <a:lnL w="9525" cap="flat" cmpd="sng">
                      <a:solidFill>
                        <a:srgbClr val="980000"/>
                      </a:solidFill>
                      <a:prstDash val="solid"/>
                      <a:round/>
                      <a:headEnd type="none" w="sm" len="sm"/>
                      <a:tailEnd type="none" w="sm" len="sm"/>
                    </a:lnL>
                    <a:lnR w="9525" cap="flat" cmpd="sng">
                      <a:solidFill>
                        <a:srgbClr val="980000"/>
                      </a:solidFill>
                      <a:prstDash val="solid"/>
                      <a:round/>
                      <a:headEnd type="none" w="sm" len="sm"/>
                      <a:tailEnd type="none" w="sm" len="sm"/>
                    </a:lnR>
                    <a:lnT w="9525" cap="flat" cmpd="sng">
                      <a:solidFill>
                        <a:srgbClr val="980000"/>
                      </a:solidFill>
                      <a:prstDash val="solid"/>
                      <a:round/>
                      <a:headEnd type="none" w="sm" len="sm"/>
                      <a:tailEnd type="none" w="sm" len="sm"/>
                    </a:lnT>
                    <a:lnB w="9525" cap="flat" cmpd="sng">
                      <a:solidFill>
                        <a:srgbClr val="98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886525">
                <a:tc>
                  <a:txBody>
                    <a:bodyPr/>
                    <a:lstStyle/>
                    <a:p>
                      <a:pPr marL="0" lvl="0" indent="0" algn="l" rtl="0">
                        <a:lnSpc>
                          <a:spcPct val="100000"/>
                        </a:lnSpc>
                        <a:spcBef>
                          <a:spcPts val="1200"/>
                        </a:spcBef>
                        <a:spcAft>
                          <a:spcPts val="0"/>
                        </a:spcAft>
                        <a:buNone/>
                      </a:pPr>
                      <a:r>
                        <a:rPr lang="en" sz="1100">
                          <a:latin typeface="Georgia"/>
                          <a:ea typeface="Georgia"/>
                          <a:cs typeface="Georgia"/>
                          <a:sym typeface="Georgia"/>
                        </a:rPr>
                        <a:t>Nurse / Medical Technician</a:t>
                      </a:r>
                      <a:endParaRPr sz="1100">
                        <a:latin typeface="Georgia"/>
                        <a:ea typeface="Georgia"/>
                        <a:cs typeface="Georgia"/>
                        <a:sym typeface="Georgia"/>
                      </a:endParaRPr>
                    </a:p>
                  </a:txBody>
                  <a:tcPr marL="68575" marR="68575" marT="91425" marB="91425">
                    <a:lnL w="9525" cap="flat" cmpd="sng">
                      <a:solidFill>
                        <a:srgbClr val="980000"/>
                      </a:solidFill>
                      <a:prstDash val="solid"/>
                      <a:round/>
                      <a:headEnd type="none" w="sm" len="sm"/>
                      <a:tailEnd type="none" w="sm" len="sm"/>
                    </a:lnL>
                    <a:lnR w="9525" cap="flat" cmpd="sng">
                      <a:solidFill>
                        <a:srgbClr val="980000"/>
                      </a:solidFill>
                      <a:prstDash val="solid"/>
                      <a:round/>
                      <a:headEnd type="none" w="sm" len="sm"/>
                      <a:tailEnd type="none" w="sm" len="sm"/>
                    </a:lnR>
                    <a:lnT w="9525" cap="flat" cmpd="sng">
                      <a:solidFill>
                        <a:srgbClr val="980000"/>
                      </a:solidFill>
                      <a:prstDash val="solid"/>
                      <a:round/>
                      <a:headEnd type="none" w="sm" len="sm"/>
                      <a:tailEnd type="none" w="sm" len="sm"/>
                    </a:lnT>
                    <a:lnB w="9525" cap="flat" cmpd="sng">
                      <a:solidFill>
                        <a:srgbClr val="980000"/>
                      </a:solidFill>
                      <a:prstDash val="solid"/>
                      <a:round/>
                      <a:headEnd type="none" w="sm" len="sm"/>
                      <a:tailEnd type="none" w="sm" len="sm"/>
                    </a:lnB>
                    <a:solidFill>
                      <a:srgbClr val="FFFFFF"/>
                    </a:solidFill>
                  </a:tcPr>
                </a:tc>
                <a:tc>
                  <a:txBody>
                    <a:bodyPr/>
                    <a:lstStyle/>
                    <a:p>
                      <a:pPr marL="0" lvl="0" indent="0" algn="l" rtl="0">
                        <a:lnSpc>
                          <a:spcPct val="100000"/>
                        </a:lnSpc>
                        <a:spcBef>
                          <a:spcPts val="1200"/>
                        </a:spcBef>
                        <a:spcAft>
                          <a:spcPts val="0"/>
                        </a:spcAft>
                        <a:buNone/>
                      </a:pPr>
                      <a:r>
                        <a:rPr lang="en" sz="1100">
                          <a:latin typeface="Georgia"/>
                          <a:ea typeface="Georgia"/>
                          <a:cs typeface="Georgia"/>
                          <a:sym typeface="Georgia"/>
                        </a:rPr>
                        <a:t>Strukovna medicinska sestra / tehničar</a:t>
                      </a:r>
                      <a:endParaRPr sz="1100">
                        <a:latin typeface="Georgia"/>
                        <a:ea typeface="Georgia"/>
                        <a:cs typeface="Georgia"/>
                        <a:sym typeface="Georgia"/>
                      </a:endParaRPr>
                    </a:p>
                  </a:txBody>
                  <a:tcPr marL="68575" marR="68575" marT="91425" marB="91425">
                    <a:lnL w="9525" cap="flat" cmpd="sng">
                      <a:solidFill>
                        <a:srgbClr val="980000"/>
                      </a:solidFill>
                      <a:prstDash val="solid"/>
                      <a:round/>
                      <a:headEnd type="none" w="sm" len="sm"/>
                      <a:tailEnd type="none" w="sm" len="sm"/>
                    </a:lnL>
                    <a:lnR w="9525" cap="flat" cmpd="sng">
                      <a:solidFill>
                        <a:srgbClr val="980000"/>
                      </a:solidFill>
                      <a:prstDash val="solid"/>
                      <a:round/>
                      <a:headEnd type="none" w="sm" len="sm"/>
                      <a:tailEnd type="none" w="sm" len="sm"/>
                    </a:lnR>
                    <a:lnT w="9525" cap="flat" cmpd="sng">
                      <a:solidFill>
                        <a:srgbClr val="980000"/>
                      </a:solidFill>
                      <a:prstDash val="solid"/>
                      <a:round/>
                      <a:headEnd type="none" w="sm" len="sm"/>
                      <a:tailEnd type="none" w="sm" len="sm"/>
                    </a:lnT>
                    <a:lnB w="9525" cap="flat" cmpd="sng">
                      <a:solidFill>
                        <a:srgbClr val="980000"/>
                      </a:solidFill>
                      <a:prstDash val="solid"/>
                      <a:round/>
                      <a:headEnd type="none" w="sm" len="sm"/>
                      <a:tailEnd type="none" w="sm" len="sm"/>
                    </a:lnB>
                    <a:solidFill>
                      <a:srgbClr val="FFFFFF"/>
                    </a:solidFill>
                  </a:tcPr>
                </a:tc>
                <a:tc>
                  <a:txBody>
                    <a:bodyPr/>
                    <a:lstStyle/>
                    <a:p>
                      <a:pPr marL="0" lvl="0" indent="0" algn="l" rtl="0">
                        <a:lnSpc>
                          <a:spcPct val="100000"/>
                        </a:lnSpc>
                        <a:spcBef>
                          <a:spcPts val="1200"/>
                        </a:spcBef>
                        <a:spcAft>
                          <a:spcPts val="0"/>
                        </a:spcAft>
                        <a:buNone/>
                      </a:pPr>
                      <a:r>
                        <a:rPr lang="en" sz="1100">
                          <a:latin typeface="Georgia"/>
                          <a:ea typeface="Georgia"/>
                          <a:cs typeface="Georgia"/>
                          <a:sym typeface="Georgia"/>
                        </a:rPr>
                        <a:t>Undergraduate studies</a:t>
                      </a:r>
                      <a:endParaRPr sz="1100">
                        <a:latin typeface="Georgia"/>
                        <a:ea typeface="Georgia"/>
                        <a:cs typeface="Georgia"/>
                        <a:sym typeface="Georgia"/>
                      </a:endParaRPr>
                    </a:p>
                  </a:txBody>
                  <a:tcPr marL="68575" marR="68575" marT="91425" marB="91425">
                    <a:lnL w="9525" cap="flat" cmpd="sng">
                      <a:solidFill>
                        <a:srgbClr val="980000"/>
                      </a:solidFill>
                      <a:prstDash val="solid"/>
                      <a:round/>
                      <a:headEnd type="none" w="sm" len="sm"/>
                      <a:tailEnd type="none" w="sm" len="sm"/>
                    </a:lnL>
                    <a:lnR w="9525" cap="flat" cmpd="sng">
                      <a:solidFill>
                        <a:srgbClr val="980000"/>
                      </a:solidFill>
                      <a:prstDash val="solid"/>
                      <a:round/>
                      <a:headEnd type="none" w="sm" len="sm"/>
                      <a:tailEnd type="none" w="sm" len="sm"/>
                    </a:lnR>
                    <a:lnT w="9525" cap="flat" cmpd="sng">
                      <a:solidFill>
                        <a:srgbClr val="980000"/>
                      </a:solidFill>
                      <a:prstDash val="solid"/>
                      <a:round/>
                      <a:headEnd type="none" w="sm" len="sm"/>
                      <a:tailEnd type="none" w="sm" len="sm"/>
                    </a:lnT>
                    <a:lnB w="9525" cap="flat" cmpd="sng">
                      <a:solidFill>
                        <a:srgbClr val="980000"/>
                      </a:solidFill>
                      <a:prstDash val="solid"/>
                      <a:round/>
                      <a:headEnd type="none" w="sm" len="sm"/>
                      <a:tailEnd type="none" w="sm" len="sm"/>
                    </a:lnB>
                    <a:solidFill>
                      <a:srgbClr val="FFFFFF"/>
                    </a:solidFill>
                  </a:tcPr>
                </a:tc>
                <a:tc>
                  <a:txBody>
                    <a:bodyPr/>
                    <a:lstStyle/>
                    <a:p>
                      <a:pPr marL="0" lvl="0" indent="0" algn="l" rtl="0">
                        <a:lnSpc>
                          <a:spcPct val="100000"/>
                        </a:lnSpc>
                        <a:spcBef>
                          <a:spcPts val="1200"/>
                        </a:spcBef>
                        <a:spcAft>
                          <a:spcPts val="0"/>
                        </a:spcAft>
                        <a:buNone/>
                      </a:pPr>
                      <a:r>
                        <a:rPr lang="en" sz="1100">
                          <a:latin typeface="Georgia"/>
                          <a:ea typeface="Georgia"/>
                          <a:cs typeface="Georgia"/>
                          <a:sym typeface="Georgia"/>
                        </a:rPr>
                        <a:t>EQF 6</a:t>
                      </a:r>
                      <a:endParaRPr sz="1100">
                        <a:latin typeface="Georgia"/>
                        <a:ea typeface="Georgia"/>
                        <a:cs typeface="Georgia"/>
                        <a:sym typeface="Georgia"/>
                      </a:endParaRPr>
                    </a:p>
                  </a:txBody>
                  <a:tcPr marL="68575" marR="68575" marT="91425" marB="91425">
                    <a:lnL w="9525" cap="flat" cmpd="sng">
                      <a:solidFill>
                        <a:srgbClr val="980000"/>
                      </a:solidFill>
                      <a:prstDash val="solid"/>
                      <a:round/>
                      <a:headEnd type="none" w="sm" len="sm"/>
                      <a:tailEnd type="none" w="sm" len="sm"/>
                    </a:lnL>
                    <a:lnR w="9525" cap="flat" cmpd="sng">
                      <a:solidFill>
                        <a:srgbClr val="980000"/>
                      </a:solidFill>
                      <a:prstDash val="solid"/>
                      <a:round/>
                      <a:headEnd type="none" w="sm" len="sm"/>
                      <a:tailEnd type="none" w="sm" len="sm"/>
                    </a:lnR>
                    <a:lnT w="9525" cap="flat" cmpd="sng">
                      <a:solidFill>
                        <a:srgbClr val="980000"/>
                      </a:solidFill>
                      <a:prstDash val="solid"/>
                      <a:round/>
                      <a:headEnd type="none" w="sm" len="sm"/>
                      <a:tailEnd type="none" w="sm" len="sm"/>
                    </a:lnT>
                    <a:lnB w="9525" cap="flat" cmpd="sng">
                      <a:solidFill>
                        <a:srgbClr val="980000"/>
                      </a:solidFill>
                      <a:prstDash val="solid"/>
                      <a:round/>
                      <a:headEnd type="none" w="sm" len="sm"/>
                      <a:tailEnd type="none" w="sm" len="sm"/>
                    </a:lnB>
                    <a:solidFill>
                      <a:srgbClr val="FFFFFF"/>
                    </a:solidFill>
                  </a:tcPr>
                </a:tc>
                <a:tc>
                  <a:txBody>
                    <a:bodyPr/>
                    <a:lstStyle/>
                    <a:p>
                      <a:pPr marL="0" lvl="0" indent="0" algn="l" rtl="0">
                        <a:lnSpc>
                          <a:spcPct val="100000"/>
                        </a:lnSpc>
                        <a:spcBef>
                          <a:spcPts val="1200"/>
                        </a:spcBef>
                        <a:spcAft>
                          <a:spcPts val="0"/>
                        </a:spcAft>
                        <a:buNone/>
                      </a:pPr>
                      <a:r>
                        <a:rPr lang="en" sz="1100" b="1" dirty="0">
                          <a:latin typeface="Georgia"/>
                          <a:ea typeface="Georgia"/>
                          <a:cs typeface="Georgia"/>
                          <a:sym typeface="Georgia"/>
                        </a:rPr>
                        <a:t>091 </a:t>
                      </a:r>
                      <a:r>
                        <a:rPr lang="en" sz="1100" dirty="0">
                          <a:solidFill>
                            <a:schemeClr val="dk1"/>
                          </a:solidFill>
                          <a:latin typeface="Georgia"/>
                          <a:ea typeface="Georgia"/>
                          <a:cs typeface="Georgia"/>
                          <a:sym typeface="Georgia"/>
                        </a:rPr>
                        <a:t>Health</a:t>
                      </a:r>
                      <a:endParaRPr sz="1100" dirty="0">
                        <a:solidFill>
                          <a:schemeClr val="dk1"/>
                        </a:solidFill>
                        <a:latin typeface="Georgia"/>
                        <a:ea typeface="Georgia"/>
                        <a:cs typeface="Georgia"/>
                        <a:sym typeface="Georgia"/>
                      </a:endParaRPr>
                    </a:p>
                    <a:p>
                      <a:pPr marL="0" lvl="0" indent="0" algn="l" rtl="0">
                        <a:lnSpc>
                          <a:spcPct val="100000"/>
                        </a:lnSpc>
                        <a:spcBef>
                          <a:spcPts val="1200"/>
                        </a:spcBef>
                        <a:spcAft>
                          <a:spcPts val="0"/>
                        </a:spcAft>
                        <a:buNone/>
                      </a:pPr>
                      <a:endParaRPr sz="1100" b="1" dirty="0">
                        <a:latin typeface="Georgia"/>
                        <a:ea typeface="Georgia"/>
                        <a:cs typeface="Georgia"/>
                        <a:sym typeface="Georgia"/>
                      </a:endParaRPr>
                    </a:p>
                  </a:txBody>
                  <a:tcPr marL="68575" marR="68575" marT="91425" marB="91425">
                    <a:lnL w="9525" cap="flat" cmpd="sng">
                      <a:solidFill>
                        <a:srgbClr val="980000"/>
                      </a:solidFill>
                      <a:prstDash val="solid"/>
                      <a:round/>
                      <a:headEnd type="none" w="sm" len="sm"/>
                      <a:tailEnd type="none" w="sm" len="sm"/>
                    </a:lnL>
                    <a:lnR w="9525" cap="flat" cmpd="sng">
                      <a:solidFill>
                        <a:srgbClr val="980000"/>
                      </a:solidFill>
                      <a:prstDash val="solid"/>
                      <a:round/>
                      <a:headEnd type="none" w="sm" len="sm"/>
                      <a:tailEnd type="none" w="sm" len="sm"/>
                    </a:lnR>
                    <a:lnT w="9525" cap="flat" cmpd="sng">
                      <a:solidFill>
                        <a:srgbClr val="980000"/>
                      </a:solidFill>
                      <a:prstDash val="solid"/>
                      <a:round/>
                      <a:headEnd type="none" w="sm" len="sm"/>
                      <a:tailEnd type="none" w="sm" len="sm"/>
                    </a:lnT>
                    <a:lnB w="9525" cap="flat" cmpd="sng">
                      <a:solidFill>
                        <a:srgbClr val="980000"/>
                      </a:solidFill>
                      <a:prstDash val="solid"/>
                      <a:round/>
                      <a:headEnd type="none" w="sm" len="sm"/>
                      <a:tailEnd type="none" w="sm" len="sm"/>
                    </a:lnB>
                    <a:solidFill>
                      <a:srgbClr val="FFFFFF"/>
                    </a:solidFill>
                  </a:tcPr>
                </a:tc>
                <a:tc>
                  <a:txBody>
                    <a:bodyPr/>
                    <a:lstStyle/>
                    <a:p>
                      <a:pPr marL="0" lvl="0" indent="0" algn="l" rtl="0">
                        <a:lnSpc>
                          <a:spcPct val="100000"/>
                        </a:lnSpc>
                        <a:spcBef>
                          <a:spcPts val="1200"/>
                        </a:spcBef>
                        <a:spcAft>
                          <a:spcPts val="0"/>
                        </a:spcAft>
                        <a:buNone/>
                      </a:pPr>
                      <a:r>
                        <a:rPr lang="en" sz="1100" b="1" dirty="0">
                          <a:latin typeface="Georgia"/>
                          <a:ea typeface="Georgia"/>
                          <a:cs typeface="Georgia"/>
                          <a:sym typeface="Georgia"/>
                        </a:rPr>
                        <a:t>0913</a:t>
                      </a:r>
                      <a:endParaRPr sz="1100" b="1" dirty="0">
                        <a:latin typeface="Georgia"/>
                        <a:ea typeface="Georgia"/>
                        <a:cs typeface="Georgia"/>
                        <a:sym typeface="Georgia"/>
                      </a:endParaRPr>
                    </a:p>
                  </a:txBody>
                  <a:tcPr marL="68575" marR="68575" marT="91425" marB="91425">
                    <a:lnL w="9525" cap="flat" cmpd="sng">
                      <a:solidFill>
                        <a:srgbClr val="980000"/>
                      </a:solidFill>
                      <a:prstDash val="solid"/>
                      <a:round/>
                      <a:headEnd type="none" w="sm" len="sm"/>
                      <a:tailEnd type="none" w="sm" len="sm"/>
                    </a:lnL>
                    <a:lnR w="9525" cap="flat" cmpd="sng">
                      <a:solidFill>
                        <a:srgbClr val="980000"/>
                      </a:solidFill>
                      <a:prstDash val="solid"/>
                      <a:round/>
                      <a:headEnd type="none" w="sm" len="sm"/>
                      <a:tailEnd type="none" w="sm" len="sm"/>
                    </a:lnR>
                    <a:lnT w="9525" cap="flat" cmpd="sng">
                      <a:solidFill>
                        <a:srgbClr val="980000"/>
                      </a:solidFill>
                      <a:prstDash val="solid"/>
                      <a:round/>
                      <a:headEnd type="none" w="sm" len="sm"/>
                      <a:tailEnd type="none" w="sm" len="sm"/>
                    </a:lnT>
                    <a:lnB w="9525" cap="flat" cmpd="sng">
                      <a:solidFill>
                        <a:srgbClr val="980000"/>
                      </a:solidFill>
                      <a:prstDash val="solid"/>
                      <a:round/>
                      <a:headEnd type="none" w="sm" len="sm"/>
                      <a:tailEnd type="none" w="sm" len="sm"/>
                    </a:lnB>
                    <a:solidFill>
                      <a:srgbClr val="FFFFFF"/>
                    </a:solidFill>
                  </a:tcPr>
                </a:tc>
                <a:tc>
                  <a:txBody>
                    <a:bodyPr/>
                    <a:lstStyle/>
                    <a:p>
                      <a:pPr marL="0" lvl="0" indent="0" algn="l" rtl="0">
                        <a:lnSpc>
                          <a:spcPct val="100000"/>
                        </a:lnSpc>
                        <a:spcBef>
                          <a:spcPts val="0"/>
                        </a:spcBef>
                        <a:spcAft>
                          <a:spcPts val="0"/>
                        </a:spcAft>
                        <a:buNone/>
                      </a:pPr>
                      <a:r>
                        <a:rPr lang="en" sz="1100" dirty="0">
                          <a:latin typeface="Georgia"/>
                          <a:ea typeface="Georgia"/>
                          <a:cs typeface="Georgia"/>
                          <a:sym typeface="Georgia"/>
                        </a:rPr>
                        <a:t>Nursing and midwifery</a:t>
                      </a:r>
                      <a:endParaRPr sz="1100" dirty="0">
                        <a:latin typeface="Georgia"/>
                        <a:ea typeface="Georgia"/>
                        <a:cs typeface="Georgia"/>
                        <a:sym typeface="Georgia"/>
                      </a:endParaRPr>
                    </a:p>
                  </a:txBody>
                  <a:tcPr marL="68575" marR="68575" marT="91425" marB="91425">
                    <a:lnL w="9525" cap="flat" cmpd="sng">
                      <a:solidFill>
                        <a:srgbClr val="980000"/>
                      </a:solidFill>
                      <a:prstDash val="solid"/>
                      <a:round/>
                      <a:headEnd type="none" w="sm" len="sm"/>
                      <a:tailEnd type="none" w="sm" len="sm"/>
                    </a:lnL>
                    <a:lnR w="9525" cap="flat" cmpd="sng">
                      <a:solidFill>
                        <a:srgbClr val="980000"/>
                      </a:solidFill>
                      <a:prstDash val="solid"/>
                      <a:round/>
                      <a:headEnd type="none" w="sm" len="sm"/>
                      <a:tailEnd type="none" w="sm" len="sm"/>
                    </a:lnR>
                    <a:lnT w="9525" cap="flat" cmpd="sng">
                      <a:solidFill>
                        <a:srgbClr val="980000"/>
                      </a:solidFill>
                      <a:prstDash val="solid"/>
                      <a:round/>
                      <a:headEnd type="none" w="sm" len="sm"/>
                      <a:tailEnd type="none" w="sm" len="sm"/>
                    </a:lnT>
                    <a:lnB w="9525" cap="flat" cmpd="sng">
                      <a:solidFill>
                        <a:srgbClr val="980000"/>
                      </a:solidFill>
                      <a:prstDash val="solid"/>
                      <a:round/>
                      <a:headEnd type="none" w="sm" len="sm"/>
                      <a:tailEnd type="none" w="sm" len="sm"/>
                    </a:lnB>
                    <a:solidFill>
                      <a:srgbClr val="FFFFFF"/>
                    </a:solidFill>
                  </a:tcPr>
                </a:tc>
                <a:tc>
                  <a:txBody>
                    <a:bodyPr/>
                    <a:lstStyle/>
                    <a:p>
                      <a:pPr marL="0" lvl="0" indent="0" algn="l" rtl="0">
                        <a:lnSpc>
                          <a:spcPct val="100000"/>
                        </a:lnSpc>
                        <a:spcBef>
                          <a:spcPts val="1200"/>
                        </a:spcBef>
                        <a:spcAft>
                          <a:spcPts val="0"/>
                        </a:spcAft>
                        <a:buNone/>
                      </a:pPr>
                      <a:r>
                        <a:rPr lang="en" sz="1100" dirty="0">
                          <a:latin typeface="Georgia"/>
                          <a:ea typeface="Georgia"/>
                          <a:cs typeface="Georgia"/>
                          <a:sym typeface="Georgia"/>
                        </a:rPr>
                        <a:t>3 years</a:t>
                      </a:r>
                      <a:endParaRPr sz="1100" dirty="0">
                        <a:latin typeface="Georgia"/>
                        <a:ea typeface="Georgia"/>
                        <a:cs typeface="Georgia"/>
                        <a:sym typeface="Georgia"/>
                      </a:endParaRPr>
                    </a:p>
                  </a:txBody>
                  <a:tcPr marL="68575" marR="68575" marT="91425" marB="91425">
                    <a:lnL w="9525" cap="flat" cmpd="sng">
                      <a:solidFill>
                        <a:srgbClr val="980000"/>
                      </a:solidFill>
                      <a:prstDash val="solid"/>
                      <a:round/>
                      <a:headEnd type="none" w="sm" len="sm"/>
                      <a:tailEnd type="none" w="sm" len="sm"/>
                    </a:lnL>
                    <a:lnR w="9525" cap="flat" cmpd="sng">
                      <a:solidFill>
                        <a:srgbClr val="980000"/>
                      </a:solidFill>
                      <a:prstDash val="solid"/>
                      <a:round/>
                      <a:headEnd type="none" w="sm" len="sm"/>
                      <a:tailEnd type="none" w="sm" len="sm"/>
                    </a:lnR>
                    <a:lnT w="9525" cap="flat" cmpd="sng">
                      <a:solidFill>
                        <a:srgbClr val="980000"/>
                      </a:solidFill>
                      <a:prstDash val="solid"/>
                      <a:round/>
                      <a:headEnd type="none" w="sm" len="sm"/>
                      <a:tailEnd type="none" w="sm" len="sm"/>
                    </a:lnT>
                    <a:lnB w="9525" cap="flat" cmpd="sng">
                      <a:solidFill>
                        <a:srgbClr val="980000"/>
                      </a:solidFill>
                      <a:prstDash val="solid"/>
                      <a:round/>
                      <a:headEnd type="none" w="sm" len="sm"/>
                      <a:tailEnd type="none" w="sm" len="sm"/>
                    </a:lnB>
                    <a:solidFill>
                      <a:srgbClr val="FFFFFF"/>
                    </a:solidFill>
                  </a:tcPr>
                </a:tc>
                <a:tc>
                  <a:txBody>
                    <a:bodyPr/>
                    <a:lstStyle/>
                    <a:p>
                      <a:pPr marL="0" lvl="0" indent="0" algn="l" rtl="0">
                        <a:lnSpc>
                          <a:spcPct val="100000"/>
                        </a:lnSpc>
                        <a:spcBef>
                          <a:spcPts val="1200"/>
                        </a:spcBef>
                        <a:spcAft>
                          <a:spcPts val="0"/>
                        </a:spcAft>
                        <a:buNone/>
                      </a:pPr>
                      <a:r>
                        <a:rPr lang="en" sz="1100">
                          <a:latin typeface="Georgia"/>
                          <a:ea typeface="Georgia"/>
                          <a:cs typeface="Georgia"/>
                          <a:sym typeface="Georgia"/>
                        </a:rPr>
                        <a:t>180 ECTS</a:t>
                      </a:r>
                      <a:endParaRPr sz="1100">
                        <a:latin typeface="Georgia"/>
                        <a:ea typeface="Georgia"/>
                        <a:cs typeface="Georgia"/>
                        <a:sym typeface="Georgia"/>
                      </a:endParaRPr>
                    </a:p>
                  </a:txBody>
                  <a:tcPr marL="68575" marR="68575" marT="91425" marB="91425">
                    <a:lnL w="9525" cap="flat" cmpd="sng">
                      <a:solidFill>
                        <a:srgbClr val="980000"/>
                      </a:solidFill>
                      <a:prstDash val="solid"/>
                      <a:round/>
                      <a:headEnd type="none" w="sm" len="sm"/>
                      <a:tailEnd type="none" w="sm" len="sm"/>
                    </a:lnL>
                    <a:lnR w="9525" cap="flat" cmpd="sng">
                      <a:solidFill>
                        <a:srgbClr val="980000"/>
                      </a:solidFill>
                      <a:prstDash val="solid"/>
                      <a:round/>
                      <a:headEnd type="none" w="sm" len="sm"/>
                      <a:tailEnd type="none" w="sm" len="sm"/>
                    </a:lnR>
                    <a:lnT w="9525" cap="flat" cmpd="sng">
                      <a:solidFill>
                        <a:srgbClr val="980000"/>
                      </a:solidFill>
                      <a:prstDash val="solid"/>
                      <a:round/>
                      <a:headEnd type="none" w="sm" len="sm"/>
                      <a:tailEnd type="none" w="sm" len="sm"/>
                    </a:lnT>
                    <a:lnB w="9525" cap="flat" cmpd="sng">
                      <a:solidFill>
                        <a:srgbClr val="98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949450">
                <a:tc>
                  <a:txBody>
                    <a:bodyPr/>
                    <a:lstStyle/>
                    <a:p>
                      <a:pPr marL="0" lvl="0" indent="0" algn="l" rtl="0">
                        <a:lnSpc>
                          <a:spcPct val="100000"/>
                        </a:lnSpc>
                        <a:spcBef>
                          <a:spcPts val="1200"/>
                        </a:spcBef>
                        <a:spcAft>
                          <a:spcPts val="0"/>
                        </a:spcAft>
                        <a:buNone/>
                      </a:pPr>
                      <a:r>
                        <a:rPr lang="en" sz="1100">
                          <a:latin typeface="Georgia"/>
                          <a:ea typeface="Georgia"/>
                          <a:cs typeface="Georgia"/>
                          <a:sym typeface="Georgia"/>
                        </a:rPr>
                        <a:t>Master Preschool Teacher</a:t>
                      </a:r>
                      <a:endParaRPr sz="1100">
                        <a:latin typeface="Georgia"/>
                        <a:ea typeface="Georgia"/>
                        <a:cs typeface="Georgia"/>
                        <a:sym typeface="Georgia"/>
                      </a:endParaRPr>
                    </a:p>
                  </a:txBody>
                  <a:tcPr marL="68575" marR="68575" marT="91425" marB="91425">
                    <a:lnL w="9525" cap="flat" cmpd="sng">
                      <a:solidFill>
                        <a:srgbClr val="980000"/>
                      </a:solidFill>
                      <a:prstDash val="solid"/>
                      <a:round/>
                      <a:headEnd type="none" w="sm" len="sm"/>
                      <a:tailEnd type="none" w="sm" len="sm"/>
                    </a:lnL>
                    <a:lnR w="9525" cap="flat" cmpd="sng">
                      <a:solidFill>
                        <a:srgbClr val="980000"/>
                      </a:solidFill>
                      <a:prstDash val="solid"/>
                      <a:round/>
                      <a:headEnd type="none" w="sm" len="sm"/>
                      <a:tailEnd type="none" w="sm" len="sm"/>
                    </a:lnR>
                    <a:lnT w="9525" cap="flat" cmpd="sng">
                      <a:solidFill>
                        <a:srgbClr val="980000"/>
                      </a:solidFill>
                      <a:prstDash val="solid"/>
                      <a:round/>
                      <a:headEnd type="none" w="sm" len="sm"/>
                      <a:tailEnd type="none" w="sm" len="sm"/>
                    </a:lnT>
                    <a:lnB w="9525" cap="flat" cmpd="sng">
                      <a:solidFill>
                        <a:srgbClr val="980000"/>
                      </a:solidFill>
                      <a:prstDash val="solid"/>
                      <a:round/>
                      <a:headEnd type="none" w="sm" len="sm"/>
                      <a:tailEnd type="none" w="sm" len="sm"/>
                    </a:lnB>
                    <a:solidFill>
                      <a:srgbClr val="FFFFFF"/>
                    </a:solidFill>
                  </a:tcPr>
                </a:tc>
                <a:tc>
                  <a:txBody>
                    <a:bodyPr/>
                    <a:lstStyle/>
                    <a:p>
                      <a:pPr marL="0" lvl="0" indent="0" algn="l" rtl="0">
                        <a:lnSpc>
                          <a:spcPct val="100000"/>
                        </a:lnSpc>
                        <a:spcBef>
                          <a:spcPts val="1200"/>
                        </a:spcBef>
                        <a:spcAft>
                          <a:spcPts val="0"/>
                        </a:spcAft>
                        <a:buNone/>
                      </a:pPr>
                      <a:r>
                        <a:rPr lang="en" sz="1100">
                          <a:latin typeface="Georgia"/>
                          <a:ea typeface="Georgia"/>
                          <a:cs typeface="Georgia"/>
                          <a:sym typeface="Georgia"/>
                        </a:rPr>
                        <a:t>Strukovni master vaspitač</a:t>
                      </a:r>
                      <a:endParaRPr sz="1100">
                        <a:latin typeface="Georgia"/>
                        <a:ea typeface="Georgia"/>
                        <a:cs typeface="Georgia"/>
                        <a:sym typeface="Georgia"/>
                      </a:endParaRPr>
                    </a:p>
                  </a:txBody>
                  <a:tcPr marL="68575" marR="68575" marT="91425" marB="91425">
                    <a:lnL w="9525" cap="flat" cmpd="sng">
                      <a:solidFill>
                        <a:srgbClr val="980000"/>
                      </a:solidFill>
                      <a:prstDash val="solid"/>
                      <a:round/>
                      <a:headEnd type="none" w="sm" len="sm"/>
                      <a:tailEnd type="none" w="sm" len="sm"/>
                    </a:lnL>
                    <a:lnR w="9525" cap="flat" cmpd="sng">
                      <a:solidFill>
                        <a:srgbClr val="980000"/>
                      </a:solidFill>
                      <a:prstDash val="solid"/>
                      <a:round/>
                      <a:headEnd type="none" w="sm" len="sm"/>
                      <a:tailEnd type="none" w="sm" len="sm"/>
                    </a:lnR>
                    <a:lnT w="9525" cap="flat" cmpd="sng">
                      <a:solidFill>
                        <a:srgbClr val="980000"/>
                      </a:solidFill>
                      <a:prstDash val="solid"/>
                      <a:round/>
                      <a:headEnd type="none" w="sm" len="sm"/>
                      <a:tailEnd type="none" w="sm" len="sm"/>
                    </a:lnT>
                    <a:lnB w="9525" cap="flat" cmpd="sng">
                      <a:solidFill>
                        <a:srgbClr val="980000"/>
                      </a:solidFill>
                      <a:prstDash val="solid"/>
                      <a:round/>
                      <a:headEnd type="none" w="sm" len="sm"/>
                      <a:tailEnd type="none" w="sm" len="sm"/>
                    </a:lnB>
                    <a:solidFill>
                      <a:srgbClr val="FFFFFF"/>
                    </a:solidFill>
                  </a:tcPr>
                </a:tc>
                <a:tc>
                  <a:txBody>
                    <a:bodyPr/>
                    <a:lstStyle/>
                    <a:p>
                      <a:pPr marL="0" lvl="0" indent="0" algn="l" rtl="0">
                        <a:lnSpc>
                          <a:spcPct val="100000"/>
                        </a:lnSpc>
                        <a:spcBef>
                          <a:spcPts val="1200"/>
                        </a:spcBef>
                        <a:spcAft>
                          <a:spcPts val="0"/>
                        </a:spcAft>
                        <a:buNone/>
                      </a:pPr>
                      <a:r>
                        <a:rPr lang="en" sz="1100">
                          <a:latin typeface="Georgia"/>
                          <a:ea typeface="Georgia"/>
                          <a:cs typeface="Georgia"/>
                          <a:sym typeface="Georgia"/>
                        </a:rPr>
                        <a:t>Graduate studies</a:t>
                      </a:r>
                      <a:endParaRPr sz="1100">
                        <a:latin typeface="Georgia"/>
                        <a:ea typeface="Georgia"/>
                        <a:cs typeface="Georgia"/>
                        <a:sym typeface="Georgia"/>
                      </a:endParaRPr>
                    </a:p>
                  </a:txBody>
                  <a:tcPr marL="68575" marR="68575" marT="91425" marB="91425">
                    <a:lnL w="9525" cap="flat" cmpd="sng">
                      <a:solidFill>
                        <a:srgbClr val="980000"/>
                      </a:solidFill>
                      <a:prstDash val="solid"/>
                      <a:round/>
                      <a:headEnd type="none" w="sm" len="sm"/>
                      <a:tailEnd type="none" w="sm" len="sm"/>
                    </a:lnL>
                    <a:lnR w="9525" cap="flat" cmpd="sng">
                      <a:solidFill>
                        <a:srgbClr val="980000"/>
                      </a:solidFill>
                      <a:prstDash val="solid"/>
                      <a:round/>
                      <a:headEnd type="none" w="sm" len="sm"/>
                      <a:tailEnd type="none" w="sm" len="sm"/>
                    </a:lnR>
                    <a:lnT w="9525" cap="flat" cmpd="sng">
                      <a:solidFill>
                        <a:srgbClr val="980000"/>
                      </a:solidFill>
                      <a:prstDash val="solid"/>
                      <a:round/>
                      <a:headEnd type="none" w="sm" len="sm"/>
                      <a:tailEnd type="none" w="sm" len="sm"/>
                    </a:lnT>
                    <a:lnB w="9525" cap="flat" cmpd="sng">
                      <a:solidFill>
                        <a:srgbClr val="980000"/>
                      </a:solidFill>
                      <a:prstDash val="solid"/>
                      <a:round/>
                      <a:headEnd type="none" w="sm" len="sm"/>
                      <a:tailEnd type="none" w="sm" len="sm"/>
                    </a:lnB>
                    <a:solidFill>
                      <a:srgbClr val="FFFFFF"/>
                    </a:solidFill>
                  </a:tcPr>
                </a:tc>
                <a:tc>
                  <a:txBody>
                    <a:bodyPr/>
                    <a:lstStyle/>
                    <a:p>
                      <a:pPr marL="0" lvl="0" indent="0" algn="l" rtl="0">
                        <a:lnSpc>
                          <a:spcPct val="100000"/>
                        </a:lnSpc>
                        <a:spcBef>
                          <a:spcPts val="1200"/>
                        </a:spcBef>
                        <a:spcAft>
                          <a:spcPts val="0"/>
                        </a:spcAft>
                        <a:buNone/>
                      </a:pPr>
                      <a:r>
                        <a:rPr lang="en" sz="1100">
                          <a:latin typeface="Georgia"/>
                          <a:ea typeface="Georgia"/>
                          <a:cs typeface="Georgia"/>
                          <a:sym typeface="Georgia"/>
                        </a:rPr>
                        <a:t>EQF 7</a:t>
                      </a:r>
                      <a:endParaRPr sz="1100">
                        <a:latin typeface="Georgia"/>
                        <a:ea typeface="Georgia"/>
                        <a:cs typeface="Georgia"/>
                        <a:sym typeface="Georgia"/>
                      </a:endParaRPr>
                    </a:p>
                  </a:txBody>
                  <a:tcPr marL="68575" marR="68575" marT="91425" marB="91425">
                    <a:lnL w="9525" cap="flat" cmpd="sng">
                      <a:solidFill>
                        <a:srgbClr val="980000"/>
                      </a:solidFill>
                      <a:prstDash val="solid"/>
                      <a:round/>
                      <a:headEnd type="none" w="sm" len="sm"/>
                      <a:tailEnd type="none" w="sm" len="sm"/>
                    </a:lnL>
                    <a:lnR w="9525" cap="flat" cmpd="sng">
                      <a:solidFill>
                        <a:srgbClr val="980000"/>
                      </a:solidFill>
                      <a:prstDash val="solid"/>
                      <a:round/>
                      <a:headEnd type="none" w="sm" len="sm"/>
                      <a:tailEnd type="none" w="sm" len="sm"/>
                    </a:lnR>
                    <a:lnT w="9525" cap="flat" cmpd="sng">
                      <a:solidFill>
                        <a:srgbClr val="980000"/>
                      </a:solidFill>
                      <a:prstDash val="solid"/>
                      <a:round/>
                      <a:headEnd type="none" w="sm" len="sm"/>
                      <a:tailEnd type="none" w="sm" len="sm"/>
                    </a:lnT>
                    <a:lnB w="9525" cap="flat" cmpd="sng">
                      <a:solidFill>
                        <a:srgbClr val="980000"/>
                      </a:solidFill>
                      <a:prstDash val="solid"/>
                      <a:round/>
                      <a:headEnd type="none" w="sm" len="sm"/>
                      <a:tailEnd type="none" w="sm" len="sm"/>
                    </a:lnB>
                    <a:solidFill>
                      <a:srgbClr val="FFFFFF"/>
                    </a:solidFill>
                  </a:tcPr>
                </a:tc>
                <a:tc>
                  <a:txBody>
                    <a:bodyPr/>
                    <a:lstStyle/>
                    <a:p>
                      <a:pPr marL="0" lvl="0" indent="0" algn="l" rtl="0">
                        <a:lnSpc>
                          <a:spcPct val="100000"/>
                        </a:lnSpc>
                        <a:spcBef>
                          <a:spcPts val="1200"/>
                        </a:spcBef>
                        <a:spcAft>
                          <a:spcPts val="0"/>
                        </a:spcAft>
                        <a:buNone/>
                      </a:pPr>
                      <a:r>
                        <a:rPr lang="en" sz="1100" b="1" dirty="0">
                          <a:latin typeface="Georgia"/>
                          <a:ea typeface="Georgia"/>
                          <a:cs typeface="Georgia"/>
                          <a:sym typeface="Georgia"/>
                        </a:rPr>
                        <a:t>011 </a:t>
                      </a:r>
                      <a:r>
                        <a:rPr lang="en" sz="1100" dirty="0">
                          <a:solidFill>
                            <a:schemeClr val="dk1"/>
                          </a:solidFill>
                          <a:latin typeface="Georgia"/>
                          <a:ea typeface="Georgia"/>
                          <a:cs typeface="Georgia"/>
                          <a:sym typeface="Georgia"/>
                        </a:rPr>
                        <a:t>Education</a:t>
                      </a:r>
                      <a:endParaRPr sz="1100" dirty="0">
                        <a:solidFill>
                          <a:schemeClr val="dk1"/>
                        </a:solidFill>
                        <a:latin typeface="Georgia"/>
                        <a:ea typeface="Georgia"/>
                        <a:cs typeface="Georgia"/>
                        <a:sym typeface="Georgia"/>
                      </a:endParaRPr>
                    </a:p>
                    <a:p>
                      <a:pPr marL="0" lvl="0" indent="0" algn="l" rtl="0">
                        <a:lnSpc>
                          <a:spcPct val="100000"/>
                        </a:lnSpc>
                        <a:spcBef>
                          <a:spcPts val="1200"/>
                        </a:spcBef>
                        <a:spcAft>
                          <a:spcPts val="0"/>
                        </a:spcAft>
                        <a:buNone/>
                      </a:pPr>
                      <a:endParaRPr sz="1100" b="1" dirty="0">
                        <a:latin typeface="Georgia"/>
                        <a:ea typeface="Georgia"/>
                        <a:cs typeface="Georgia"/>
                        <a:sym typeface="Georgia"/>
                      </a:endParaRPr>
                    </a:p>
                  </a:txBody>
                  <a:tcPr marL="68575" marR="68575" marT="91425" marB="91425">
                    <a:lnL w="9525" cap="flat" cmpd="sng">
                      <a:solidFill>
                        <a:srgbClr val="980000"/>
                      </a:solidFill>
                      <a:prstDash val="solid"/>
                      <a:round/>
                      <a:headEnd type="none" w="sm" len="sm"/>
                      <a:tailEnd type="none" w="sm" len="sm"/>
                    </a:lnL>
                    <a:lnR w="9525" cap="flat" cmpd="sng">
                      <a:solidFill>
                        <a:srgbClr val="980000"/>
                      </a:solidFill>
                      <a:prstDash val="solid"/>
                      <a:round/>
                      <a:headEnd type="none" w="sm" len="sm"/>
                      <a:tailEnd type="none" w="sm" len="sm"/>
                    </a:lnR>
                    <a:lnT w="9525" cap="flat" cmpd="sng">
                      <a:solidFill>
                        <a:srgbClr val="980000"/>
                      </a:solidFill>
                      <a:prstDash val="solid"/>
                      <a:round/>
                      <a:headEnd type="none" w="sm" len="sm"/>
                      <a:tailEnd type="none" w="sm" len="sm"/>
                    </a:lnT>
                    <a:lnB w="9525" cap="flat" cmpd="sng">
                      <a:solidFill>
                        <a:srgbClr val="980000"/>
                      </a:solidFill>
                      <a:prstDash val="solid"/>
                      <a:round/>
                      <a:headEnd type="none" w="sm" len="sm"/>
                      <a:tailEnd type="none" w="sm" len="sm"/>
                    </a:lnB>
                    <a:solidFill>
                      <a:srgbClr val="FFFFFF"/>
                    </a:solidFill>
                  </a:tcPr>
                </a:tc>
                <a:tc>
                  <a:txBody>
                    <a:bodyPr/>
                    <a:lstStyle/>
                    <a:p>
                      <a:pPr marL="0" lvl="0" indent="0" algn="l" rtl="0">
                        <a:lnSpc>
                          <a:spcPct val="100000"/>
                        </a:lnSpc>
                        <a:spcBef>
                          <a:spcPts val="1200"/>
                        </a:spcBef>
                        <a:spcAft>
                          <a:spcPts val="0"/>
                        </a:spcAft>
                        <a:buNone/>
                      </a:pPr>
                      <a:r>
                        <a:rPr lang="en" sz="1100" b="1" dirty="0">
                          <a:latin typeface="Georgia"/>
                          <a:ea typeface="Georgia"/>
                          <a:cs typeface="Georgia"/>
                          <a:sym typeface="Georgia"/>
                        </a:rPr>
                        <a:t>0112</a:t>
                      </a:r>
                      <a:endParaRPr sz="1100" b="1" dirty="0">
                        <a:latin typeface="Georgia"/>
                        <a:ea typeface="Georgia"/>
                        <a:cs typeface="Georgia"/>
                        <a:sym typeface="Georgia"/>
                      </a:endParaRPr>
                    </a:p>
                  </a:txBody>
                  <a:tcPr marL="68575" marR="68575" marT="91425" marB="91425">
                    <a:lnL w="9525" cap="flat" cmpd="sng">
                      <a:solidFill>
                        <a:srgbClr val="980000"/>
                      </a:solidFill>
                      <a:prstDash val="solid"/>
                      <a:round/>
                      <a:headEnd type="none" w="sm" len="sm"/>
                      <a:tailEnd type="none" w="sm" len="sm"/>
                    </a:lnL>
                    <a:lnR w="9525" cap="flat" cmpd="sng">
                      <a:solidFill>
                        <a:srgbClr val="980000"/>
                      </a:solidFill>
                      <a:prstDash val="solid"/>
                      <a:round/>
                      <a:headEnd type="none" w="sm" len="sm"/>
                      <a:tailEnd type="none" w="sm" len="sm"/>
                    </a:lnR>
                    <a:lnT w="9525" cap="flat" cmpd="sng">
                      <a:solidFill>
                        <a:srgbClr val="980000"/>
                      </a:solidFill>
                      <a:prstDash val="solid"/>
                      <a:round/>
                      <a:headEnd type="none" w="sm" len="sm"/>
                      <a:tailEnd type="none" w="sm" len="sm"/>
                    </a:lnT>
                    <a:lnB w="9525" cap="flat" cmpd="sng">
                      <a:solidFill>
                        <a:srgbClr val="980000"/>
                      </a:solidFill>
                      <a:prstDash val="solid"/>
                      <a:round/>
                      <a:headEnd type="none" w="sm" len="sm"/>
                      <a:tailEnd type="none" w="sm" len="sm"/>
                    </a:lnB>
                    <a:solidFill>
                      <a:srgbClr val="FFFFFF"/>
                    </a:solidFill>
                  </a:tcPr>
                </a:tc>
                <a:tc>
                  <a:txBody>
                    <a:bodyPr/>
                    <a:lstStyle/>
                    <a:p>
                      <a:pPr marL="0" lvl="0" indent="0" algn="l" rtl="0">
                        <a:lnSpc>
                          <a:spcPct val="100000"/>
                        </a:lnSpc>
                        <a:spcBef>
                          <a:spcPts val="0"/>
                        </a:spcBef>
                        <a:spcAft>
                          <a:spcPts val="0"/>
                        </a:spcAft>
                        <a:buNone/>
                      </a:pPr>
                      <a:r>
                        <a:rPr lang="en" sz="1100" dirty="0">
                          <a:latin typeface="Georgia"/>
                          <a:ea typeface="Georgia"/>
                          <a:cs typeface="Georgia"/>
                          <a:sym typeface="Georgia"/>
                        </a:rPr>
                        <a:t>Training for </a:t>
                      </a:r>
                      <a:endParaRPr lang="sr-Latn-RS" sz="1100" dirty="0">
                        <a:latin typeface="Georgia"/>
                        <a:ea typeface="Georgia"/>
                        <a:cs typeface="Georgia"/>
                        <a:sym typeface="Georgia"/>
                      </a:endParaRPr>
                    </a:p>
                    <a:p>
                      <a:pPr marL="0" lvl="0" indent="0" algn="l" rtl="0">
                        <a:lnSpc>
                          <a:spcPct val="100000"/>
                        </a:lnSpc>
                        <a:spcBef>
                          <a:spcPts val="0"/>
                        </a:spcBef>
                        <a:spcAft>
                          <a:spcPts val="0"/>
                        </a:spcAft>
                        <a:buNone/>
                      </a:pPr>
                      <a:r>
                        <a:rPr lang="en" sz="1100" dirty="0">
                          <a:latin typeface="Georgia"/>
                          <a:ea typeface="Georgia"/>
                          <a:cs typeface="Georgia"/>
                          <a:sym typeface="Georgia"/>
                        </a:rPr>
                        <a:t>pre-school teachers</a:t>
                      </a:r>
                      <a:endParaRPr sz="1100" dirty="0">
                        <a:latin typeface="Georgia"/>
                        <a:ea typeface="Georgia"/>
                        <a:cs typeface="Georgia"/>
                        <a:sym typeface="Georgia"/>
                      </a:endParaRPr>
                    </a:p>
                  </a:txBody>
                  <a:tcPr marL="68575" marR="68575" marT="91425" marB="91425">
                    <a:lnL w="9525" cap="flat" cmpd="sng">
                      <a:solidFill>
                        <a:srgbClr val="980000"/>
                      </a:solidFill>
                      <a:prstDash val="solid"/>
                      <a:round/>
                      <a:headEnd type="none" w="sm" len="sm"/>
                      <a:tailEnd type="none" w="sm" len="sm"/>
                    </a:lnL>
                    <a:lnR w="9525" cap="flat" cmpd="sng">
                      <a:solidFill>
                        <a:srgbClr val="980000"/>
                      </a:solidFill>
                      <a:prstDash val="solid"/>
                      <a:round/>
                      <a:headEnd type="none" w="sm" len="sm"/>
                      <a:tailEnd type="none" w="sm" len="sm"/>
                    </a:lnR>
                    <a:lnT w="9525" cap="flat" cmpd="sng">
                      <a:solidFill>
                        <a:srgbClr val="980000"/>
                      </a:solidFill>
                      <a:prstDash val="solid"/>
                      <a:round/>
                      <a:headEnd type="none" w="sm" len="sm"/>
                      <a:tailEnd type="none" w="sm" len="sm"/>
                    </a:lnT>
                    <a:lnB w="9525" cap="flat" cmpd="sng">
                      <a:solidFill>
                        <a:srgbClr val="980000"/>
                      </a:solidFill>
                      <a:prstDash val="solid"/>
                      <a:round/>
                      <a:headEnd type="none" w="sm" len="sm"/>
                      <a:tailEnd type="none" w="sm" len="sm"/>
                    </a:lnB>
                    <a:solidFill>
                      <a:srgbClr val="FFFFFF"/>
                    </a:solidFill>
                  </a:tcPr>
                </a:tc>
                <a:tc>
                  <a:txBody>
                    <a:bodyPr/>
                    <a:lstStyle/>
                    <a:p>
                      <a:pPr marL="0" lvl="0" indent="0" algn="l" rtl="0">
                        <a:lnSpc>
                          <a:spcPct val="100000"/>
                        </a:lnSpc>
                        <a:spcBef>
                          <a:spcPts val="1200"/>
                        </a:spcBef>
                        <a:spcAft>
                          <a:spcPts val="0"/>
                        </a:spcAft>
                        <a:buNone/>
                      </a:pPr>
                      <a:r>
                        <a:rPr lang="en" sz="1100" dirty="0">
                          <a:latin typeface="Georgia"/>
                          <a:ea typeface="Georgia"/>
                          <a:cs typeface="Georgia"/>
                          <a:sym typeface="Georgia"/>
                        </a:rPr>
                        <a:t>1–2 years</a:t>
                      </a:r>
                      <a:endParaRPr sz="1100" dirty="0">
                        <a:latin typeface="Georgia"/>
                        <a:ea typeface="Georgia"/>
                        <a:cs typeface="Georgia"/>
                        <a:sym typeface="Georgia"/>
                      </a:endParaRPr>
                    </a:p>
                  </a:txBody>
                  <a:tcPr marL="68575" marR="68575" marT="91425" marB="91425">
                    <a:lnL w="9525" cap="flat" cmpd="sng">
                      <a:solidFill>
                        <a:srgbClr val="980000"/>
                      </a:solidFill>
                      <a:prstDash val="solid"/>
                      <a:round/>
                      <a:headEnd type="none" w="sm" len="sm"/>
                      <a:tailEnd type="none" w="sm" len="sm"/>
                    </a:lnL>
                    <a:lnR w="9525" cap="flat" cmpd="sng">
                      <a:solidFill>
                        <a:srgbClr val="980000"/>
                      </a:solidFill>
                      <a:prstDash val="solid"/>
                      <a:round/>
                      <a:headEnd type="none" w="sm" len="sm"/>
                      <a:tailEnd type="none" w="sm" len="sm"/>
                    </a:lnR>
                    <a:lnT w="9525" cap="flat" cmpd="sng">
                      <a:solidFill>
                        <a:srgbClr val="980000"/>
                      </a:solidFill>
                      <a:prstDash val="solid"/>
                      <a:round/>
                      <a:headEnd type="none" w="sm" len="sm"/>
                      <a:tailEnd type="none" w="sm" len="sm"/>
                    </a:lnT>
                    <a:lnB w="9525" cap="flat" cmpd="sng">
                      <a:solidFill>
                        <a:srgbClr val="980000"/>
                      </a:solidFill>
                      <a:prstDash val="solid"/>
                      <a:round/>
                      <a:headEnd type="none" w="sm" len="sm"/>
                      <a:tailEnd type="none" w="sm" len="sm"/>
                    </a:lnB>
                    <a:solidFill>
                      <a:srgbClr val="FFFFFF"/>
                    </a:solidFill>
                  </a:tcPr>
                </a:tc>
                <a:tc>
                  <a:txBody>
                    <a:bodyPr/>
                    <a:lstStyle/>
                    <a:p>
                      <a:pPr marL="0" lvl="0" indent="0" algn="l" rtl="0">
                        <a:lnSpc>
                          <a:spcPct val="100000"/>
                        </a:lnSpc>
                        <a:spcBef>
                          <a:spcPts val="1200"/>
                        </a:spcBef>
                        <a:spcAft>
                          <a:spcPts val="0"/>
                        </a:spcAft>
                        <a:buNone/>
                      </a:pPr>
                      <a:r>
                        <a:rPr lang="en" sz="1100" dirty="0">
                          <a:latin typeface="Georgia"/>
                          <a:ea typeface="Georgia"/>
                          <a:cs typeface="Georgia"/>
                          <a:sym typeface="Georgia"/>
                        </a:rPr>
                        <a:t>60–120 ECTS</a:t>
                      </a:r>
                      <a:endParaRPr sz="1100" dirty="0">
                        <a:latin typeface="Georgia"/>
                        <a:ea typeface="Georgia"/>
                        <a:cs typeface="Georgia"/>
                        <a:sym typeface="Georgia"/>
                      </a:endParaRPr>
                    </a:p>
                  </a:txBody>
                  <a:tcPr marL="68575" marR="68575" marT="91425" marB="91425">
                    <a:lnL w="9525" cap="flat" cmpd="sng">
                      <a:solidFill>
                        <a:srgbClr val="980000"/>
                      </a:solidFill>
                      <a:prstDash val="solid"/>
                      <a:round/>
                      <a:headEnd type="none" w="sm" len="sm"/>
                      <a:tailEnd type="none" w="sm" len="sm"/>
                    </a:lnL>
                    <a:lnR w="9525" cap="flat" cmpd="sng">
                      <a:solidFill>
                        <a:srgbClr val="980000"/>
                      </a:solidFill>
                      <a:prstDash val="solid"/>
                      <a:round/>
                      <a:headEnd type="none" w="sm" len="sm"/>
                      <a:tailEnd type="none" w="sm" len="sm"/>
                    </a:lnR>
                    <a:lnT w="9525" cap="flat" cmpd="sng">
                      <a:solidFill>
                        <a:srgbClr val="980000"/>
                      </a:solidFill>
                      <a:prstDash val="solid"/>
                      <a:round/>
                      <a:headEnd type="none" w="sm" len="sm"/>
                      <a:tailEnd type="none" w="sm" len="sm"/>
                    </a:lnT>
                    <a:lnB w="9525" cap="flat" cmpd="sng">
                      <a:solidFill>
                        <a:srgbClr val="980000"/>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bl>
          </a:graphicData>
        </a:graphic>
      </p:graphicFrame>
      <p:pic>
        <p:nvPicPr>
          <p:cNvPr id="161" name="Google Shape;161;p24"/>
          <p:cNvPicPr preferRelativeResize="0"/>
          <p:nvPr/>
        </p:nvPicPr>
        <p:blipFill rotWithShape="1">
          <a:blip r:embed="rId3">
            <a:alphaModFix/>
          </a:blip>
          <a:srcRect b="-6975"/>
          <a:stretch/>
        </p:blipFill>
        <p:spPr>
          <a:xfrm>
            <a:off x="7543872" y="5798275"/>
            <a:ext cx="1225300" cy="1059725"/>
          </a:xfrm>
          <a:prstGeom prst="rect">
            <a:avLst/>
          </a:prstGeom>
          <a:noFill/>
          <a:ln>
            <a:noFill/>
          </a:ln>
        </p:spPr>
      </p:pic>
      <p:pic>
        <p:nvPicPr>
          <p:cNvPr id="162" name="Google Shape;162;p24"/>
          <p:cNvPicPr preferRelativeResize="0"/>
          <p:nvPr/>
        </p:nvPicPr>
        <p:blipFill>
          <a:blip r:embed="rId4">
            <a:alphaModFix/>
          </a:blip>
          <a:stretch>
            <a:fillRect/>
          </a:stretch>
        </p:blipFill>
        <p:spPr>
          <a:xfrm>
            <a:off x="7436522" y="644401"/>
            <a:ext cx="1440000" cy="1440000"/>
          </a:xfrm>
          <a:prstGeom prst="rect">
            <a:avLst/>
          </a:prstGeom>
          <a:noFill/>
          <a:ln>
            <a:noFill/>
          </a:ln>
        </p:spPr>
      </p:pic>
      <p:sp>
        <p:nvSpPr>
          <p:cNvPr id="163" name="Google Shape;163;p24"/>
          <p:cNvSpPr txBox="1"/>
          <p:nvPr/>
        </p:nvSpPr>
        <p:spPr>
          <a:xfrm rot="720">
            <a:off x="5716256" y="1156346"/>
            <a:ext cx="1431600" cy="1228511"/>
          </a:xfrm>
          <a:prstGeom prst="rect">
            <a:avLst/>
          </a:prstGeom>
          <a:noFill/>
          <a:ln>
            <a:noFill/>
          </a:ln>
        </p:spPr>
        <p:txBody>
          <a:bodyPr spcFirstLastPara="1" wrap="square" lIns="91425" tIns="91425" rIns="91425" bIns="91425" anchor="t" anchorCtr="0">
            <a:spAutoFit/>
          </a:bodyPr>
          <a:lstStyle/>
          <a:p>
            <a:pPr algn="ctr">
              <a:lnSpc>
                <a:spcPct val="115000"/>
              </a:lnSpc>
              <a:spcBef>
                <a:spcPts val="2000"/>
              </a:spcBef>
              <a:spcAft>
                <a:spcPts val="2000"/>
              </a:spcAft>
            </a:pPr>
            <a:r>
              <a:rPr lang="en" sz="1500" b="1" dirty="0">
                <a:solidFill>
                  <a:schemeClr val="dk1"/>
                </a:solidFill>
                <a:latin typeface="Georgia"/>
                <a:ea typeface="Georgia"/>
                <a:cs typeface="Georgia"/>
                <a:sym typeface="Georgia"/>
              </a:rPr>
              <a:t>About Us – Publication</a:t>
            </a:r>
            <a:endParaRPr sz="1500" b="1" dirty="0">
              <a:solidFill>
                <a:schemeClr val="dk1"/>
              </a:solidFill>
              <a:latin typeface="Georgia"/>
              <a:ea typeface="Georgia"/>
              <a:cs typeface="Georgia"/>
              <a:sym typeface="Georgia"/>
            </a:endParaRPr>
          </a:p>
        </p:txBody>
      </p:sp>
      <p:pic>
        <p:nvPicPr>
          <p:cNvPr id="166" name="Google Shape;166;p24"/>
          <p:cNvPicPr preferRelativeResize="0"/>
          <p:nvPr/>
        </p:nvPicPr>
        <p:blipFill>
          <a:blip r:embed="rId5">
            <a:alphaModFix/>
          </a:blip>
          <a:stretch>
            <a:fillRect/>
          </a:stretch>
        </p:blipFill>
        <p:spPr>
          <a:xfrm>
            <a:off x="5716127" y="845113"/>
            <a:ext cx="1565911" cy="808730"/>
          </a:xfrm>
          <a:prstGeom prst="rect">
            <a:avLst/>
          </a:prstGeom>
          <a:noFill/>
          <a:ln>
            <a:noFill/>
          </a:ln>
        </p:spPr>
      </p:pic>
      <p:sp>
        <p:nvSpPr>
          <p:cNvPr id="11" name="Slide Number Placeholder 4"/>
          <p:cNvSpPr>
            <a:spLocks noGrp="1"/>
          </p:cNvSpPr>
          <p:nvPr>
            <p:ph type="sldNum" sz="quarter" idx="12"/>
          </p:nvPr>
        </p:nvSpPr>
        <p:spPr>
          <a:xfrm>
            <a:off x="8562278" y="6444784"/>
            <a:ext cx="589031" cy="365125"/>
          </a:xfrm>
        </p:spPr>
        <p:txBody>
          <a:bodyPr/>
          <a:lstStyle/>
          <a:p>
            <a:r>
              <a:rPr lang="sr-Latn-RS" altLang="sr-Latn-RS" sz="1600" dirty="0">
                <a:solidFill>
                  <a:schemeClr val="tx1"/>
                </a:solidFill>
                <a:latin typeface="Californian FB" panose="0207040306080B030204" pitchFamily="18" charset="0"/>
              </a:rPr>
              <a:t>5</a:t>
            </a:r>
            <a:endParaRPr lang="en-US" altLang="sr-Latn-RS" sz="1600" dirty="0">
              <a:solidFill>
                <a:schemeClr val="tx1"/>
              </a:solidFill>
              <a:latin typeface="Californian FB" panose="0207040306080B030204" pitchFamily="18" charset="0"/>
            </a:endParaRPr>
          </a:p>
        </p:txBody>
      </p:sp>
    </p:spTree>
    <p:extLst>
      <p:ext uri="{BB962C8B-B14F-4D97-AF65-F5344CB8AC3E}">
        <p14:creationId xmlns:p14="http://schemas.microsoft.com/office/powerpoint/2010/main" val="355616777"/>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2321829492"/>
              </p:ext>
            </p:extLst>
          </p:nvPr>
        </p:nvGraphicFramePr>
        <p:xfrm>
          <a:off x="150126" y="1922525"/>
          <a:ext cx="8799690" cy="47648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p:cNvSpPr/>
          <p:nvPr/>
        </p:nvSpPr>
        <p:spPr>
          <a:xfrm>
            <a:off x="1095375" y="1011558"/>
            <a:ext cx="6867525" cy="1015663"/>
          </a:xfrm>
          <a:prstGeom prst="rect">
            <a:avLst/>
          </a:prstGeom>
        </p:spPr>
        <p:txBody>
          <a:bodyPr wrap="square">
            <a:spAutoFit/>
          </a:bodyPr>
          <a:lstStyle/>
          <a:p>
            <a:pPr algn="ctr">
              <a:lnSpc>
                <a:spcPct val="100000"/>
              </a:lnSpc>
              <a:spcBef>
                <a:spcPts val="0"/>
              </a:spcBef>
            </a:pPr>
            <a:r>
              <a:rPr lang="en-US" sz="2000" dirty="0">
                <a:latin typeface="Georgia" panose="02040502050405020303" pitchFamily="18" charset="0"/>
              </a:rPr>
              <a:t>The Preschool Teacher Training and Medical College in </a:t>
            </a:r>
            <a:r>
              <a:rPr lang="en-US" sz="2000" dirty="0" err="1">
                <a:latin typeface="Georgia" panose="02040502050405020303" pitchFamily="18" charset="0"/>
              </a:rPr>
              <a:t>Vršac</a:t>
            </a:r>
            <a:r>
              <a:rPr lang="en-US" sz="2000" dirty="0">
                <a:latin typeface="Georgia" panose="02040502050405020303" pitchFamily="18" charset="0"/>
              </a:rPr>
              <a:t> establishes bilateral cooperation with numerous institutions through a wide range of activities, including:</a:t>
            </a:r>
            <a:endParaRPr lang="sr-Latn-RS" sz="2000" dirty="0">
              <a:latin typeface="Georgia" panose="02040502050405020303" pitchFamily="18" charset="0"/>
            </a:endParaRPr>
          </a:p>
        </p:txBody>
      </p:sp>
      <p:sp>
        <p:nvSpPr>
          <p:cNvPr id="5" name="Rectangle 4"/>
          <p:cNvSpPr/>
          <p:nvPr/>
        </p:nvSpPr>
        <p:spPr>
          <a:xfrm>
            <a:off x="5062977" y="398794"/>
            <a:ext cx="3667992" cy="400110"/>
          </a:xfrm>
          <a:prstGeom prst="rect">
            <a:avLst/>
          </a:prstGeom>
        </p:spPr>
        <p:txBody>
          <a:bodyPr wrap="none">
            <a:spAutoFit/>
          </a:bodyPr>
          <a:lstStyle/>
          <a:p>
            <a:r>
              <a:rPr lang="sr-Latn-RS" sz="2000" b="1" dirty="0">
                <a:solidFill>
                  <a:srgbClr val="C00000"/>
                </a:solidFill>
                <a:latin typeface="Georgia" panose="02040502050405020303" pitchFamily="18" charset="0"/>
              </a:rPr>
              <a:t>International </a:t>
            </a:r>
            <a:r>
              <a:rPr lang="sr-Latn-RS" sz="2000" b="1" dirty="0" err="1">
                <a:solidFill>
                  <a:srgbClr val="C00000"/>
                </a:solidFill>
                <a:latin typeface="Georgia" panose="02040502050405020303" pitchFamily="18" charset="0"/>
              </a:rPr>
              <a:t>Cooperation</a:t>
            </a:r>
            <a:endParaRPr lang="sr-Latn-RS" sz="2000" dirty="0"/>
          </a:p>
        </p:txBody>
      </p:sp>
      <p:pic>
        <p:nvPicPr>
          <p:cNvPr id="6" name="Picture 5"/>
          <p:cNvPicPr>
            <a:picLocks noChangeAspect="1"/>
          </p:cNvPicPr>
          <p:nvPr/>
        </p:nvPicPr>
        <p:blipFill>
          <a:blip r:embed="rId7"/>
          <a:stretch>
            <a:fillRect/>
          </a:stretch>
        </p:blipFill>
        <p:spPr>
          <a:xfrm>
            <a:off x="7821506" y="5799844"/>
            <a:ext cx="1225402" cy="1054699"/>
          </a:xfrm>
          <a:prstGeom prst="rect">
            <a:avLst/>
          </a:prstGeom>
        </p:spPr>
      </p:pic>
      <p:sp>
        <p:nvSpPr>
          <p:cNvPr id="10" name="Slide Number Placeholder 4"/>
          <p:cNvSpPr txBox="1">
            <a:spLocks/>
          </p:cNvSpPr>
          <p:nvPr/>
        </p:nvSpPr>
        <p:spPr>
          <a:xfrm>
            <a:off x="8554969" y="6489418"/>
            <a:ext cx="589031" cy="365125"/>
          </a:xfrm>
          <a:prstGeom prst="rect">
            <a:avLst/>
          </a:prstGeom>
        </p:spPr>
        <p:txBody>
          <a:bodyPr vert="horz" lIns="91440" tIns="45720" rIns="91440" bIns="45720" rtlCol="0" anchor="ctr"/>
          <a:lstStyle>
            <a:defPPr>
              <a:defRPr lang="en-US"/>
            </a:defPPr>
            <a:lvl1pPr algn="r" defTabSz="457200" rtl="0" eaLnBrk="0" fontAlgn="base" hangingPunct="0">
              <a:spcBef>
                <a:spcPct val="0"/>
              </a:spcBef>
              <a:spcAft>
                <a:spcPct val="0"/>
              </a:spcAft>
              <a:defRPr sz="1050" kern="1200">
                <a:solidFill>
                  <a:schemeClr val="tx1">
                    <a:tint val="75000"/>
                  </a:schemeClr>
                </a:solidFill>
                <a:latin typeface="Century Gothic" panose="020B0502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5pPr>
            <a:lvl6pPr marL="2286000" algn="l" defTabSz="914400" rtl="0" eaLnBrk="1" latinLnBrk="0" hangingPunct="1">
              <a:defRPr kern="1200">
                <a:solidFill>
                  <a:schemeClr val="tx1"/>
                </a:solidFill>
                <a:latin typeface="Century Gothic" panose="020B0502020202020204" pitchFamily="34" charset="0"/>
                <a:ea typeface="+mn-ea"/>
                <a:cs typeface="+mn-cs"/>
              </a:defRPr>
            </a:lvl6pPr>
            <a:lvl7pPr marL="2743200" algn="l" defTabSz="914400" rtl="0" eaLnBrk="1" latinLnBrk="0" hangingPunct="1">
              <a:defRPr kern="1200">
                <a:solidFill>
                  <a:schemeClr val="tx1"/>
                </a:solidFill>
                <a:latin typeface="Century Gothic" panose="020B0502020202020204" pitchFamily="34" charset="0"/>
                <a:ea typeface="+mn-ea"/>
                <a:cs typeface="+mn-cs"/>
              </a:defRPr>
            </a:lvl7pPr>
            <a:lvl8pPr marL="3200400" algn="l" defTabSz="914400" rtl="0" eaLnBrk="1" latinLnBrk="0" hangingPunct="1">
              <a:defRPr kern="1200">
                <a:solidFill>
                  <a:schemeClr val="tx1"/>
                </a:solidFill>
                <a:latin typeface="Century Gothic" panose="020B0502020202020204" pitchFamily="34" charset="0"/>
                <a:ea typeface="+mn-ea"/>
                <a:cs typeface="+mn-cs"/>
              </a:defRPr>
            </a:lvl8pPr>
            <a:lvl9pPr marL="3657600" algn="l" defTabSz="914400" rtl="0" eaLnBrk="1" latinLnBrk="0" hangingPunct="1">
              <a:defRPr kern="1200">
                <a:solidFill>
                  <a:schemeClr val="tx1"/>
                </a:solidFill>
                <a:latin typeface="Century Gothic" panose="020B0502020202020204" pitchFamily="34" charset="0"/>
                <a:ea typeface="+mn-ea"/>
                <a:cs typeface="+mn-cs"/>
              </a:defRPr>
            </a:lvl9pPr>
          </a:lstStyle>
          <a:p>
            <a:r>
              <a:rPr lang="sr-Latn-RS" altLang="sr-Latn-RS" sz="1600" dirty="0">
                <a:solidFill>
                  <a:schemeClr val="tx1"/>
                </a:solidFill>
                <a:latin typeface="Californian FB" panose="0207040306080B030204" pitchFamily="18" charset="0"/>
              </a:rPr>
              <a:t>6</a:t>
            </a:r>
            <a:endParaRPr lang="en-US" altLang="sr-Latn-RS" sz="1600" dirty="0">
              <a:solidFill>
                <a:schemeClr val="tx1"/>
              </a:solidFill>
              <a:latin typeface="Californian FB" panose="0207040306080B030204" pitchFamily="18" charset="0"/>
            </a:endParaRPr>
          </a:p>
        </p:txBody>
      </p:sp>
    </p:spTree>
    <p:extLst>
      <p:ext uri="{BB962C8B-B14F-4D97-AF65-F5344CB8AC3E}">
        <p14:creationId xmlns:p14="http://schemas.microsoft.com/office/powerpoint/2010/main" val="4273079728"/>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E954F75-CFE9-4F67-BDAB-DAA4736B6196}" type="slidenum">
              <a:rPr lang="en-US" altLang="sr-Latn-RS" smtClean="0"/>
              <a:pPr/>
              <a:t>7</a:t>
            </a:fld>
            <a:endParaRPr lang="en-US" altLang="sr-Latn-RS"/>
          </a:p>
        </p:txBody>
      </p:sp>
      <p:sp>
        <p:nvSpPr>
          <p:cNvPr id="3" name="Title 2"/>
          <p:cNvSpPr>
            <a:spLocks noGrp="1"/>
          </p:cNvSpPr>
          <p:nvPr>
            <p:ph type="title" idx="4294967295"/>
          </p:nvPr>
        </p:nvSpPr>
        <p:spPr>
          <a:xfrm>
            <a:off x="2765425" y="389793"/>
            <a:ext cx="6378575" cy="641350"/>
          </a:xfrm>
        </p:spPr>
        <p:txBody>
          <a:bodyPr>
            <a:normAutofit fontScale="90000"/>
          </a:bodyPr>
          <a:lstStyle/>
          <a:p>
            <a:r>
              <a:rPr lang="en-US" sz="2000" b="1" cap="none" dirty="0">
                <a:solidFill>
                  <a:srgbClr val="C00000"/>
                </a:solidFill>
                <a:latin typeface="Georgia" panose="02040502050405020303" pitchFamily="18" charset="0"/>
              </a:rPr>
              <a:t>Examples of </a:t>
            </a:r>
            <a:r>
              <a:rPr lang="en-US" sz="2000" b="1" cap="none" dirty="0" err="1">
                <a:solidFill>
                  <a:srgbClr val="C00000"/>
                </a:solidFill>
                <a:latin typeface="Georgia" panose="02040502050405020303" pitchFamily="18" charset="0"/>
              </a:rPr>
              <a:t>interdisciplinarity</a:t>
            </a:r>
            <a:r>
              <a:rPr lang="en-US" sz="2000" b="1" cap="none" dirty="0">
                <a:solidFill>
                  <a:srgbClr val="C00000"/>
                </a:solidFill>
                <a:latin typeface="Georgia" panose="02040502050405020303" pitchFamily="18" charset="0"/>
              </a:rPr>
              <a:t> at the Preschool Teacher Training and Medical College in </a:t>
            </a:r>
            <a:r>
              <a:rPr lang="en-US" sz="2000" b="1" cap="none" dirty="0" err="1">
                <a:solidFill>
                  <a:srgbClr val="C00000"/>
                </a:solidFill>
                <a:latin typeface="Georgia" panose="02040502050405020303" pitchFamily="18" charset="0"/>
              </a:rPr>
              <a:t>Vršac</a:t>
            </a:r>
            <a:endParaRPr lang="sr-Latn-RS" sz="2000" b="1" cap="none" dirty="0">
              <a:solidFill>
                <a:srgbClr val="C00000"/>
              </a:solidFill>
              <a:latin typeface="Georgia" panose="02040502050405020303" pitchFamily="18" charset="0"/>
            </a:endParaRPr>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1002407650"/>
              </p:ext>
            </p:extLst>
          </p:nvPr>
        </p:nvGraphicFramePr>
        <p:xfrm>
          <a:off x="122830" y="790576"/>
          <a:ext cx="8884645" cy="5473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p:cNvPicPr>
            <a:picLocks noChangeAspect="1"/>
          </p:cNvPicPr>
          <p:nvPr/>
        </p:nvPicPr>
        <p:blipFill>
          <a:blip r:embed="rId7"/>
          <a:stretch>
            <a:fillRect/>
          </a:stretch>
        </p:blipFill>
        <p:spPr>
          <a:xfrm>
            <a:off x="7748083" y="5736926"/>
            <a:ext cx="1225402" cy="1054699"/>
          </a:xfrm>
          <a:prstGeom prst="rect">
            <a:avLst/>
          </a:prstGeom>
        </p:spPr>
      </p:pic>
      <p:sp>
        <p:nvSpPr>
          <p:cNvPr id="7" name="Slide Number Placeholder 4"/>
          <p:cNvSpPr txBox="1">
            <a:spLocks/>
          </p:cNvSpPr>
          <p:nvPr/>
        </p:nvSpPr>
        <p:spPr>
          <a:xfrm>
            <a:off x="8549640" y="6491288"/>
            <a:ext cx="589031" cy="365125"/>
          </a:xfrm>
          <a:prstGeom prst="rect">
            <a:avLst/>
          </a:prstGeom>
        </p:spPr>
        <p:txBody>
          <a:bodyPr vert="horz" lIns="91440" tIns="45720" rIns="91440" bIns="45720" rtlCol="0" anchor="ctr"/>
          <a:lstStyle>
            <a:defPPr>
              <a:defRPr lang="en-US"/>
            </a:defPPr>
            <a:lvl1pPr algn="r" defTabSz="457200" rtl="0" eaLnBrk="0" fontAlgn="base" hangingPunct="0">
              <a:spcBef>
                <a:spcPct val="0"/>
              </a:spcBef>
              <a:spcAft>
                <a:spcPct val="0"/>
              </a:spcAft>
              <a:defRPr sz="1050" kern="1200">
                <a:solidFill>
                  <a:schemeClr val="tx1">
                    <a:tint val="75000"/>
                  </a:schemeClr>
                </a:solidFill>
                <a:latin typeface="Century Gothic" panose="020B0502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5pPr>
            <a:lvl6pPr marL="2286000" algn="l" defTabSz="914400" rtl="0" eaLnBrk="1" latinLnBrk="0" hangingPunct="1">
              <a:defRPr kern="1200">
                <a:solidFill>
                  <a:schemeClr val="tx1"/>
                </a:solidFill>
                <a:latin typeface="Century Gothic" panose="020B0502020202020204" pitchFamily="34" charset="0"/>
                <a:ea typeface="+mn-ea"/>
                <a:cs typeface="+mn-cs"/>
              </a:defRPr>
            </a:lvl6pPr>
            <a:lvl7pPr marL="2743200" algn="l" defTabSz="914400" rtl="0" eaLnBrk="1" latinLnBrk="0" hangingPunct="1">
              <a:defRPr kern="1200">
                <a:solidFill>
                  <a:schemeClr val="tx1"/>
                </a:solidFill>
                <a:latin typeface="Century Gothic" panose="020B0502020202020204" pitchFamily="34" charset="0"/>
                <a:ea typeface="+mn-ea"/>
                <a:cs typeface="+mn-cs"/>
              </a:defRPr>
            </a:lvl7pPr>
            <a:lvl8pPr marL="3200400" algn="l" defTabSz="914400" rtl="0" eaLnBrk="1" latinLnBrk="0" hangingPunct="1">
              <a:defRPr kern="1200">
                <a:solidFill>
                  <a:schemeClr val="tx1"/>
                </a:solidFill>
                <a:latin typeface="Century Gothic" panose="020B0502020202020204" pitchFamily="34" charset="0"/>
                <a:ea typeface="+mn-ea"/>
                <a:cs typeface="+mn-cs"/>
              </a:defRPr>
            </a:lvl8pPr>
            <a:lvl9pPr marL="3657600" algn="l" defTabSz="914400" rtl="0" eaLnBrk="1" latinLnBrk="0" hangingPunct="1">
              <a:defRPr kern="1200">
                <a:solidFill>
                  <a:schemeClr val="tx1"/>
                </a:solidFill>
                <a:latin typeface="Century Gothic" panose="020B0502020202020204" pitchFamily="34" charset="0"/>
                <a:ea typeface="+mn-ea"/>
                <a:cs typeface="+mn-cs"/>
              </a:defRPr>
            </a:lvl9pPr>
          </a:lstStyle>
          <a:p>
            <a:r>
              <a:rPr lang="sr-Latn-RS" altLang="sr-Latn-RS" sz="1600" dirty="0">
                <a:solidFill>
                  <a:schemeClr val="tx1"/>
                </a:solidFill>
                <a:latin typeface="Californian FB" panose="0207040306080B030204" pitchFamily="18" charset="0"/>
              </a:rPr>
              <a:t>7</a:t>
            </a:r>
            <a:endParaRPr lang="en-US" altLang="sr-Latn-RS" sz="1600" dirty="0">
              <a:solidFill>
                <a:schemeClr val="tx1"/>
              </a:solidFill>
              <a:latin typeface="Californian FB" panose="0207040306080B030204" pitchFamily="18" charset="0"/>
            </a:endParaRPr>
          </a:p>
        </p:txBody>
      </p:sp>
    </p:spTree>
    <p:extLst>
      <p:ext uri="{BB962C8B-B14F-4D97-AF65-F5344CB8AC3E}">
        <p14:creationId xmlns:p14="http://schemas.microsoft.com/office/powerpoint/2010/main" val="2501078294"/>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9689" y="1043378"/>
            <a:ext cx="3086100" cy="1318827"/>
          </a:xfrm>
        </p:spPr>
        <p:txBody>
          <a:bodyPr>
            <a:normAutofit/>
          </a:bodyPr>
          <a:lstStyle/>
          <a:p>
            <a:r>
              <a:rPr lang="en-US" sz="2000" b="1" cap="none" dirty="0">
                <a:solidFill>
                  <a:srgbClr val="C00000"/>
                </a:solidFill>
                <a:latin typeface="Georgia" panose="02040502050405020303" pitchFamily="18" charset="0"/>
              </a:rPr>
              <a:t>Annual student conference</a:t>
            </a:r>
            <a:r>
              <a:rPr lang="sr-Latn-RS" sz="2000" b="1" cap="none" dirty="0">
                <a:solidFill>
                  <a:srgbClr val="C00000"/>
                </a:solidFill>
                <a:latin typeface="Georgia" panose="02040502050405020303" pitchFamily="18" charset="0"/>
              </a:rPr>
              <a:t>; </a:t>
            </a:r>
            <a:r>
              <a:rPr lang="en-US" sz="2000" b="1" cap="none" dirty="0">
                <a:solidFill>
                  <a:srgbClr val="C00000"/>
                </a:solidFill>
                <a:latin typeface="Georgia" panose="02040502050405020303" pitchFamily="18" charset="0"/>
              </a:rPr>
              <a:t>proceedings published every year</a:t>
            </a:r>
            <a:endParaRPr lang="sr-Latn-RS" sz="2000" b="1" cap="none" dirty="0">
              <a:solidFill>
                <a:srgbClr val="C00000"/>
              </a:solidFill>
              <a:latin typeface="Georgia" panose="02040502050405020303" pitchFamily="18" charset="0"/>
            </a:endParaRPr>
          </a:p>
        </p:txBody>
      </p:sp>
      <p:sp>
        <p:nvSpPr>
          <p:cNvPr id="4" name="Content Placeholder 3"/>
          <p:cNvSpPr>
            <a:spLocks noGrp="1"/>
          </p:cNvSpPr>
          <p:nvPr>
            <p:ph idx="1"/>
          </p:nvPr>
        </p:nvSpPr>
        <p:spPr>
          <a:xfrm>
            <a:off x="3886200" y="847524"/>
            <a:ext cx="4663440" cy="5516880"/>
          </a:xfrm>
        </p:spPr>
        <p:txBody>
          <a:bodyPr>
            <a:normAutofit/>
          </a:bodyPr>
          <a:lstStyle/>
          <a:p>
            <a:pPr algn="just"/>
            <a:r>
              <a:rPr lang="sr-Latn-RS" sz="1600" dirty="0" err="1">
                <a:latin typeface="Georgia" panose="02040502050405020303" pitchFamily="18" charset="0"/>
              </a:rPr>
              <a:t>Erasmus</a:t>
            </a:r>
            <a:r>
              <a:rPr lang="sr-Latn-RS" sz="1600" dirty="0">
                <a:latin typeface="Georgia" panose="02040502050405020303" pitchFamily="18" charset="0"/>
              </a:rPr>
              <a:t>+ </a:t>
            </a:r>
            <a:r>
              <a:rPr lang="sr-Latn-RS" sz="1600" dirty="0" err="1">
                <a:latin typeface="Georgia" panose="02040502050405020303" pitchFamily="18" charset="0"/>
              </a:rPr>
              <a:t>participants</a:t>
            </a:r>
            <a:r>
              <a:rPr lang="sr-Latn-RS" sz="1600" dirty="0">
                <a:latin typeface="Georgia" panose="02040502050405020303" pitchFamily="18" charset="0"/>
              </a:rPr>
              <a:t> </a:t>
            </a:r>
            <a:r>
              <a:rPr lang="sr-Latn-RS" sz="1600" dirty="0" err="1">
                <a:latin typeface="Georgia" panose="02040502050405020303" pitchFamily="18" charset="0"/>
              </a:rPr>
              <a:t>are</a:t>
            </a:r>
            <a:r>
              <a:rPr lang="sr-Latn-RS" sz="1600" dirty="0">
                <a:latin typeface="Georgia" panose="02040502050405020303" pitchFamily="18" charset="0"/>
              </a:rPr>
              <a:t> </a:t>
            </a:r>
            <a:r>
              <a:rPr lang="sr-Latn-RS" sz="1600" dirty="0" err="1">
                <a:latin typeface="Georgia" panose="02040502050405020303" pitchFamily="18" charset="0"/>
              </a:rPr>
              <a:t>welcome</a:t>
            </a:r>
            <a:r>
              <a:rPr lang="sr-Latn-RS" sz="1600" dirty="0">
                <a:latin typeface="Georgia" panose="02040502050405020303" pitchFamily="18" charset="0"/>
              </a:rPr>
              <a:t> to </a:t>
            </a:r>
            <a:r>
              <a:rPr lang="sr-Latn-RS" sz="1600" dirty="0" err="1">
                <a:latin typeface="Georgia" panose="02040502050405020303" pitchFamily="18" charset="0"/>
              </a:rPr>
              <a:t>join</a:t>
            </a:r>
            <a:r>
              <a:rPr lang="sr-Latn-RS" sz="1600" dirty="0">
                <a:latin typeface="Georgia" panose="02040502050405020303" pitchFamily="18" charset="0"/>
              </a:rPr>
              <a:t> </a:t>
            </a:r>
            <a:r>
              <a:rPr lang="sr-Latn-RS" sz="1600" dirty="0" err="1">
                <a:latin typeface="Georgia" panose="02040502050405020303" pitchFamily="18" charset="0"/>
              </a:rPr>
              <a:t>our</a:t>
            </a:r>
            <a:r>
              <a:rPr lang="sr-Latn-RS" sz="1600" dirty="0">
                <a:latin typeface="Georgia" panose="02040502050405020303" pitchFamily="18" charset="0"/>
              </a:rPr>
              <a:t> </a:t>
            </a:r>
            <a:r>
              <a:rPr lang="sr-Latn-RS" sz="1600" dirty="0" err="1">
                <a:latin typeface="Georgia" panose="02040502050405020303" pitchFamily="18" charset="0"/>
              </a:rPr>
              <a:t>annual</a:t>
            </a:r>
            <a:r>
              <a:rPr lang="sr-Latn-RS" sz="1600" dirty="0">
                <a:latin typeface="Georgia" panose="02040502050405020303" pitchFamily="18" charset="0"/>
              </a:rPr>
              <a:t> student </a:t>
            </a:r>
            <a:r>
              <a:rPr lang="sr-Latn-RS" sz="1600" dirty="0" err="1">
                <a:latin typeface="Georgia" panose="02040502050405020303" pitchFamily="18" charset="0"/>
              </a:rPr>
              <a:t>conference</a:t>
            </a:r>
            <a:r>
              <a:rPr lang="sr-Latn-RS" sz="1600" dirty="0">
                <a:latin typeface="Georgia" panose="02040502050405020303" pitchFamily="18" charset="0"/>
              </a:rPr>
              <a:t> </a:t>
            </a:r>
            <a:r>
              <a:rPr lang="sr-Latn-RS" sz="1600" dirty="0" err="1">
                <a:latin typeface="Georgia" panose="02040502050405020303" pitchFamily="18" charset="0"/>
              </a:rPr>
              <a:t>,,</a:t>
            </a:r>
            <a:r>
              <a:rPr lang="sr-Latn-RS" sz="1600" b="1" dirty="0" err="1">
                <a:solidFill>
                  <a:srgbClr val="C00000"/>
                </a:solidFill>
                <a:latin typeface="Georgia" panose="02040502050405020303" pitchFamily="18" charset="0"/>
              </a:rPr>
              <a:t>Contemporary</a:t>
            </a:r>
            <a:r>
              <a:rPr lang="sr-Latn-RS" sz="1600" b="1" dirty="0">
                <a:solidFill>
                  <a:srgbClr val="C00000"/>
                </a:solidFill>
                <a:latin typeface="Georgia" panose="02040502050405020303" pitchFamily="18" charset="0"/>
              </a:rPr>
              <a:t> </a:t>
            </a:r>
            <a:r>
              <a:rPr lang="sr-Latn-RS" sz="1600" b="1" dirty="0" err="1">
                <a:solidFill>
                  <a:srgbClr val="C00000"/>
                </a:solidFill>
                <a:latin typeface="Georgia" panose="02040502050405020303" pitchFamily="18" charset="0"/>
              </a:rPr>
              <a:t>Challenges</a:t>
            </a:r>
            <a:r>
              <a:rPr lang="sr-Latn-RS" sz="1600" b="1" dirty="0">
                <a:solidFill>
                  <a:srgbClr val="C00000"/>
                </a:solidFill>
                <a:latin typeface="Georgia" panose="02040502050405020303" pitchFamily="18" charset="0"/>
              </a:rPr>
              <a:t> </a:t>
            </a:r>
            <a:r>
              <a:rPr lang="sr-Latn-RS" sz="1600" b="1" dirty="0" err="1">
                <a:solidFill>
                  <a:srgbClr val="C00000"/>
                </a:solidFill>
                <a:latin typeface="Georgia" panose="02040502050405020303" pitchFamily="18" charset="0"/>
              </a:rPr>
              <a:t>in</a:t>
            </a:r>
            <a:r>
              <a:rPr lang="sr-Latn-RS" sz="1600" b="1" dirty="0">
                <a:solidFill>
                  <a:srgbClr val="C00000"/>
                </a:solidFill>
                <a:latin typeface="Georgia" panose="02040502050405020303" pitchFamily="18" charset="0"/>
              </a:rPr>
              <a:t> </a:t>
            </a:r>
            <a:r>
              <a:rPr lang="sr-Latn-RS" sz="1600" b="1" dirty="0" err="1">
                <a:solidFill>
                  <a:srgbClr val="C00000"/>
                </a:solidFill>
                <a:latin typeface="Georgia" panose="02040502050405020303" pitchFamily="18" charset="0"/>
              </a:rPr>
              <a:t>Didactics</a:t>
            </a:r>
            <a:r>
              <a:rPr lang="sr-Latn-RS" sz="1600" b="1" dirty="0">
                <a:solidFill>
                  <a:srgbClr val="C00000"/>
                </a:solidFill>
                <a:latin typeface="Georgia" panose="02040502050405020303" pitchFamily="18" charset="0"/>
              </a:rPr>
              <a:t> </a:t>
            </a:r>
            <a:r>
              <a:rPr lang="sr-Latn-RS" sz="1600" b="1" dirty="0" err="1">
                <a:solidFill>
                  <a:srgbClr val="C00000"/>
                </a:solidFill>
                <a:latin typeface="Georgia" panose="02040502050405020303" pitchFamily="18" charset="0"/>
              </a:rPr>
              <a:t>and</a:t>
            </a:r>
            <a:r>
              <a:rPr lang="sr-Latn-RS" sz="1600" b="1" dirty="0">
                <a:solidFill>
                  <a:srgbClr val="C00000"/>
                </a:solidFill>
                <a:latin typeface="Georgia" panose="02040502050405020303" pitchFamily="18" charset="0"/>
              </a:rPr>
              <a:t> </a:t>
            </a:r>
            <a:r>
              <a:rPr lang="sr-Latn-RS" sz="1600" b="1" dirty="0" err="1">
                <a:solidFill>
                  <a:srgbClr val="C00000"/>
                </a:solidFill>
                <a:latin typeface="Georgia" panose="02040502050405020303" pitchFamily="18" charset="0"/>
              </a:rPr>
              <a:t>Education</a:t>
            </a:r>
            <a:r>
              <a:rPr lang="sr-Latn-RS" sz="1600" dirty="0">
                <a:latin typeface="Georgia" panose="02040502050405020303" pitchFamily="18" charset="0"/>
              </a:rPr>
              <a:t>.”</a:t>
            </a:r>
          </a:p>
          <a:p>
            <a:pPr algn="just"/>
            <a:r>
              <a:rPr lang="sr-Latn-RS" sz="1600" dirty="0" err="1">
                <a:latin typeface="Georgia" panose="02040502050405020303" pitchFamily="18" charset="0"/>
              </a:rPr>
              <a:t>We</a:t>
            </a:r>
            <a:r>
              <a:rPr lang="sr-Latn-RS" sz="1600" dirty="0">
                <a:latin typeface="Georgia" panose="02040502050405020303" pitchFamily="18" charset="0"/>
              </a:rPr>
              <a:t> </a:t>
            </a:r>
            <a:r>
              <a:rPr lang="sr-Latn-RS" sz="1600" dirty="0" err="1">
                <a:latin typeface="Georgia" panose="02040502050405020303" pitchFamily="18" charset="0"/>
              </a:rPr>
              <a:t>invite</a:t>
            </a:r>
            <a:r>
              <a:rPr lang="sr-Latn-RS" sz="1600" dirty="0">
                <a:latin typeface="Georgia" panose="02040502050405020303" pitchFamily="18" charset="0"/>
              </a:rPr>
              <a:t> </a:t>
            </a:r>
            <a:r>
              <a:rPr lang="sr-Latn-RS" sz="1600" dirty="0" err="1">
                <a:latin typeface="Georgia" panose="02040502050405020303" pitchFamily="18" charset="0"/>
              </a:rPr>
              <a:t>students</a:t>
            </a:r>
            <a:r>
              <a:rPr lang="sr-Latn-RS" sz="1600" dirty="0">
                <a:latin typeface="Georgia" panose="02040502050405020303" pitchFamily="18" charset="0"/>
              </a:rPr>
              <a:t> </a:t>
            </a:r>
            <a:r>
              <a:rPr lang="sr-Latn-RS" sz="1600" dirty="0" err="1">
                <a:latin typeface="Georgia" panose="02040502050405020303" pitchFamily="18" charset="0"/>
              </a:rPr>
              <a:t>and</a:t>
            </a:r>
            <a:r>
              <a:rPr lang="sr-Latn-RS" sz="1600" dirty="0">
                <a:latin typeface="Georgia" panose="02040502050405020303" pitchFamily="18" charset="0"/>
              </a:rPr>
              <a:t> </a:t>
            </a:r>
            <a:r>
              <a:rPr lang="sr-Latn-RS" sz="1600" dirty="0" err="1">
                <a:latin typeface="Georgia" panose="02040502050405020303" pitchFamily="18" charset="0"/>
              </a:rPr>
              <a:t>their</a:t>
            </a:r>
            <a:r>
              <a:rPr lang="sr-Latn-RS" sz="1600" dirty="0">
                <a:latin typeface="Georgia" panose="02040502050405020303" pitchFamily="18" charset="0"/>
              </a:rPr>
              <a:t> </a:t>
            </a:r>
            <a:r>
              <a:rPr lang="sr-Latn-RS" sz="1600" dirty="0" err="1">
                <a:latin typeface="Georgia" panose="02040502050405020303" pitchFamily="18" charset="0"/>
              </a:rPr>
              <a:t>mentors</a:t>
            </a:r>
            <a:r>
              <a:rPr lang="sr-Latn-RS" sz="1600" dirty="0">
                <a:latin typeface="Georgia" panose="02040502050405020303" pitchFamily="18" charset="0"/>
              </a:rPr>
              <a:t> to </a:t>
            </a:r>
            <a:r>
              <a:rPr lang="sr-Latn-RS" sz="1600" dirty="0" err="1">
                <a:latin typeface="Georgia" panose="02040502050405020303" pitchFamily="18" charset="0"/>
              </a:rPr>
              <a:t>participate</a:t>
            </a:r>
            <a:r>
              <a:rPr lang="sr-Latn-RS" sz="1600" dirty="0">
                <a:latin typeface="Georgia" panose="02040502050405020303" pitchFamily="18" charset="0"/>
              </a:rPr>
              <a:t>.</a:t>
            </a:r>
          </a:p>
          <a:p>
            <a:pPr algn="just"/>
            <a:r>
              <a:rPr lang="sr-Latn-RS" sz="1600" dirty="0" err="1">
                <a:latin typeface="Georgia" panose="02040502050405020303" pitchFamily="18" charset="0"/>
              </a:rPr>
              <a:t>Conference</a:t>
            </a:r>
            <a:r>
              <a:rPr lang="sr-Latn-RS" sz="1600" dirty="0">
                <a:latin typeface="Georgia" panose="02040502050405020303" pitchFamily="18" charset="0"/>
              </a:rPr>
              <a:t> partner </a:t>
            </a:r>
            <a:r>
              <a:rPr lang="sr-Latn-RS" sz="1600" dirty="0" err="1">
                <a:latin typeface="Georgia" panose="02040502050405020303" pitchFamily="18" charset="0"/>
              </a:rPr>
              <a:t>institutions</a:t>
            </a:r>
            <a:r>
              <a:rPr lang="sr-Latn-RS" sz="1600" dirty="0">
                <a:latin typeface="Georgia" panose="02040502050405020303" pitchFamily="18" charset="0"/>
              </a:rPr>
              <a:t> </a:t>
            </a:r>
            <a:r>
              <a:rPr lang="sr-Latn-RS" sz="1600" dirty="0" err="1">
                <a:latin typeface="Georgia" panose="02040502050405020303" pitchFamily="18" charset="0"/>
              </a:rPr>
              <a:t>include</a:t>
            </a:r>
            <a:r>
              <a:rPr lang="sr-Latn-RS" sz="1600" dirty="0">
                <a:latin typeface="Georgia" panose="02040502050405020303" pitchFamily="18" charset="0"/>
              </a:rPr>
              <a:t>: </a:t>
            </a:r>
            <a:r>
              <a:rPr lang="sr-Latn-RS" sz="1600" dirty="0" err="1">
                <a:latin typeface="Georgia" panose="02040502050405020303" pitchFamily="18" charset="0"/>
              </a:rPr>
              <a:t>Preschool</a:t>
            </a:r>
            <a:r>
              <a:rPr lang="sr-Latn-RS" sz="1600" dirty="0">
                <a:latin typeface="Georgia" panose="02040502050405020303" pitchFamily="18" charset="0"/>
              </a:rPr>
              <a:t> </a:t>
            </a:r>
            <a:r>
              <a:rPr lang="sr-Latn-RS" sz="1600" dirty="0" err="1">
                <a:latin typeface="Georgia" panose="02040502050405020303" pitchFamily="18" charset="0"/>
              </a:rPr>
              <a:t>Teacher</a:t>
            </a:r>
            <a:r>
              <a:rPr lang="sr-Latn-RS" sz="1600" dirty="0">
                <a:latin typeface="Georgia" panose="02040502050405020303" pitchFamily="18" charset="0"/>
              </a:rPr>
              <a:t> </a:t>
            </a:r>
            <a:r>
              <a:rPr lang="sr-Latn-RS" sz="1600" dirty="0" err="1">
                <a:latin typeface="Georgia" panose="02040502050405020303" pitchFamily="18" charset="0"/>
              </a:rPr>
              <a:t>Training</a:t>
            </a:r>
            <a:r>
              <a:rPr lang="sr-Latn-RS" sz="1600" dirty="0">
                <a:latin typeface="Georgia" panose="02040502050405020303" pitchFamily="18" charset="0"/>
              </a:rPr>
              <a:t> </a:t>
            </a:r>
            <a:r>
              <a:rPr lang="sr-Latn-RS" sz="1600" dirty="0" err="1">
                <a:latin typeface="Georgia" panose="02040502050405020303" pitchFamily="18" charset="0"/>
              </a:rPr>
              <a:t>and</a:t>
            </a:r>
            <a:r>
              <a:rPr lang="sr-Latn-RS" sz="1600" dirty="0">
                <a:latin typeface="Georgia" panose="02040502050405020303" pitchFamily="18" charset="0"/>
              </a:rPr>
              <a:t> </a:t>
            </a:r>
            <a:r>
              <a:rPr lang="sr-Latn-RS" sz="1600" dirty="0" err="1">
                <a:latin typeface="Georgia" panose="02040502050405020303" pitchFamily="18" charset="0"/>
              </a:rPr>
              <a:t>Medical</a:t>
            </a:r>
            <a:r>
              <a:rPr lang="sr-Latn-RS" sz="1600" dirty="0">
                <a:latin typeface="Georgia" panose="02040502050405020303" pitchFamily="18" charset="0"/>
              </a:rPr>
              <a:t> </a:t>
            </a:r>
            <a:r>
              <a:rPr lang="sr-Latn-RS" sz="1600" dirty="0" err="1">
                <a:latin typeface="Georgia" panose="02040502050405020303" pitchFamily="18" charset="0"/>
              </a:rPr>
              <a:t>College</a:t>
            </a:r>
            <a:r>
              <a:rPr lang="sr-Latn-RS" sz="1600" dirty="0">
                <a:latin typeface="Georgia" panose="02040502050405020303" pitchFamily="18" charset="0"/>
              </a:rPr>
              <a:t> </a:t>
            </a:r>
            <a:r>
              <a:rPr lang="sr-Latn-RS" sz="1600" dirty="0" err="1">
                <a:latin typeface="Georgia" panose="02040502050405020303" pitchFamily="18" charset="0"/>
              </a:rPr>
              <a:t>in</a:t>
            </a:r>
            <a:r>
              <a:rPr lang="sr-Latn-RS" sz="1600" dirty="0">
                <a:latin typeface="Georgia" panose="02040502050405020303" pitchFamily="18" charset="0"/>
              </a:rPr>
              <a:t> Vršac; “</a:t>
            </a:r>
            <a:r>
              <a:rPr lang="sr-Latn-RS" sz="1600" dirty="0" err="1">
                <a:latin typeface="Georgia" panose="02040502050405020303" pitchFamily="18" charset="0"/>
              </a:rPr>
              <a:t>Aurel</a:t>
            </a:r>
            <a:r>
              <a:rPr lang="sr-Latn-RS" sz="1600" dirty="0">
                <a:latin typeface="Georgia" panose="02040502050405020303" pitchFamily="18" charset="0"/>
              </a:rPr>
              <a:t> </a:t>
            </a:r>
            <a:r>
              <a:rPr lang="sr-Latn-RS" sz="1600" dirty="0" err="1">
                <a:latin typeface="Georgia" panose="02040502050405020303" pitchFamily="18" charset="0"/>
              </a:rPr>
              <a:t>Vlaicu</a:t>
            </a:r>
            <a:r>
              <a:rPr lang="sr-Latn-RS" sz="1600" dirty="0">
                <a:latin typeface="Georgia" panose="02040502050405020303" pitchFamily="18" charset="0"/>
              </a:rPr>
              <a:t>” </a:t>
            </a:r>
            <a:r>
              <a:rPr lang="sr-Latn-RS" sz="1600" dirty="0" err="1">
                <a:latin typeface="Georgia" panose="02040502050405020303" pitchFamily="18" charset="0"/>
              </a:rPr>
              <a:t>University</a:t>
            </a:r>
            <a:r>
              <a:rPr lang="sr-Latn-RS" sz="1600" dirty="0">
                <a:latin typeface="Georgia" panose="02040502050405020303" pitchFamily="18" charset="0"/>
              </a:rPr>
              <a:t> </a:t>
            </a:r>
            <a:r>
              <a:rPr lang="sr-Latn-RS" sz="1600" dirty="0" err="1">
                <a:latin typeface="Georgia" panose="02040502050405020303" pitchFamily="18" charset="0"/>
              </a:rPr>
              <a:t>of</a:t>
            </a:r>
            <a:r>
              <a:rPr lang="sr-Latn-RS" sz="1600" dirty="0">
                <a:latin typeface="Georgia" panose="02040502050405020303" pitchFamily="18" charset="0"/>
              </a:rPr>
              <a:t> Arad (</a:t>
            </a:r>
            <a:r>
              <a:rPr lang="sr-Latn-RS" sz="1600" dirty="0" err="1">
                <a:latin typeface="Georgia" panose="02040502050405020303" pitchFamily="18" charset="0"/>
              </a:rPr>
              <a:t>Romania</a:t>
            </a:r>
            <a:r>
              <a:rPr lang="sr-Latn-RS" sz="1600" dirty="0">
                <a:latin typeface="Georgia" panose="02040502050405020303" pitchFamily="18" charset="0"/>
              </a:rPr>
              <a:t>); </a:t>
            </a:r>
            <a:r>
              <a:rPr lang="sr-Latn-RS" sz="1600" dirty="0" err="1">
                <a:latin typeface="Georgia" panose="02040502050405020303" pitchFamily="18" charset="0"/>
              </a:rPr>
              <a:t>West</a:t>
            </a:r>
            <a:r>
              <a:rPr lang="sr-Latn-RS" sz="1600" dirty="0">
                <a:latin typeface="Georgia" panose="02040502050405020303" pitchFamily="18" charset="0"/>
              </a:rPr>
              <a:t> </a:t>
            </a:r>
            <a:r>
              <a:rPr lang="sr-Latn-RS" sz="1600" dirty="0" err="1">
                <a:latin typeface="Georgia" panose="02040502050405020303" pitchFamily="18" charset="0"/>
              </a:rPr>
              <a:t>University</a:t>
            </a:r>
            <a:r>
              <a:rPr lang="sr-Latn-RS" sz="1600" dirty="0">
                <a:latin typeface="Georgia" panose="02040502050405020303" pitchFamily="18" charset="0"/>
              </a:rPr>
              <a:t> </a:t>
            </a:r>
            <a:r>
              <a:rPr lang="sr-Latn-RS" sz="1600" dirty="0" err="1">
                <a:latin typeface="Georgia" panose="02040502050405020303" pitchFamily="18" charset="0"/>
              </a:rPr>
              <a:t>of</a:t>
            </a:r>
            <a:r>
              <a:rPr lang="sr-Latn-RS" sz="1600" dirty="0">
                <a:latin typeface="Georgia" panose="02040502050405020303" pitchFamily="18" charset="0"/>
              </a:rPr>
              <a:t> </a:t>
            </a:r>
            <a:r>
              <a:rPr lang="sr-Latn-RS" sz="1600" dirty="0" err="1">
                <a:latin typeface="Georgia" panose="02040502050405020303" pitchFamily="18" charset="0"/>
              </a:rPr>
              <a:t>Timișoara</a:t>
            </a:r>
            <a:r>
              <a:rPr lang="sr-Latn-RS" sz="1600" dirty="0">
                <a:latin typeface="Georgia" panose="02040502050405020303" pitchFamily="18" charset="0"/>
              </a:rPr>
              <a:t> (</a:t>
            </a:r>
            <a:r>
              <a:rPr lang="sr-Latn-RS" sz="1600" dirty="0" err="1">
                <a:latin typeface="Georgia" panose="02040502050405020303" pitchFamily="18" charset="0"/>
              </a:rPr>
              <a:t>Romania</a:t>
            </a:r>
            <a:r>
              <a:rPr lang="sr-Latn-RS" sz="1600" dirty="0">
                <a:latin typeface="Georgia" panose="02040502050405020303" pitchFamily="18" charset="0"/>
              </a:rPr>
              <a:t>); </a:t>
            </a:r>
            <a:r>
              <a:rPr lang="sr-Latn-RS" sz="1600" dirty="0" err="1">
                <a:latin typeface="Georgia" panose="02040502050405020303" pitchFamily="18" charset="0"/>
              </a:rPr>
              <a:t>and</a:t>
            </a:r>
            <a:r>
              <a:rPr lang="sr-Latn-RS" sz="1600" dirty="0">
                <a:latin typeface="Georgia" panose="02040502050405020303" pitchFamily="18" charset="0"/>
              </a:rPr>
              <a:t> “</a:t>
            </a:r>
            <a:r>
              <a:rPr lang="sr-Latn-RS" sz="1600" dirty="0" err="1">
                <a:latin typeface="Georgia" panose="02040502050405020303" pitchFamily="18" charset="0"/>
              </a:rPr>
              <a:t>St</a:t>
            </a:r>
            <a:r>
              <a:rPr lang="sr-Latn-RS" sz="1600" dirty="0">
                <a:latin typeface="Georgia" panose="02040502050405020303" pitchFamily="18" charset="0"/>
              </a:rPr>
              <a:t>. Kliment Ohridski” </a:t>
            </a:r>
            <a:r>
              <a:rPr lang="sr-Latn-RS" sz="1600" dirty="0" err="1">
                <a:latin typeface="Georgia" panose="02040502050405020303" pitchFamily="18" charset="0"/>
              </a:rPr>
              <a:t>University</a:t>
            </a:r>
            <a:r>
              <a:rPr lang="sr-Latn-RS" sz="1600" dirty="0">
                <a:latin typeface="Georgia" panose="02040502050405020303" pitchFamily="18" charset="0"/>
              </a:rPr>
              <a:t> – </a:t>
            </a:r>
            <a:r>
              <a:rPr lang="sr-Latn-RS" sz="1600" dirty="0" err="1">
                <a:latin typeface="Georgia" panose="02040502050405020303" pitchFamily="18" charset="0"/>
              </a:rPr>
              <a:t>Bitola</a:t>
            </a:r>
            <a:r>
              <a:rPr lang="sr-Latn-RS" sz="1600" dirty="0">
                <a:latin typeface="Georgia" panose="02040502050405020303" pitchFamily="18" charset="0"/>
              </a:rPr>
              <a:t> (</a:t>
            </a:r>
            <a:r>
              <a:rPr lang="sr-Latn-RS" sz="1600" dirty="0" err="1">
                <a:latin typeface="Georgia" panose="02040502050405020303" pitchFamily="18" charset="0"/>
              </a:rPr>
              <a:t>North</a:t>
            </a:r>
            <a:r>
              <a:rPr lang="sr-Latn-RS" sz="1600" dirty="0">
                <a:latin typeface="Georgia" panose="02040502050405020303" pitchFamily="18" charset="0"/>
              </a:rPr>
              <a:t> </a:t>
            </a:r>
            <a:r>
              <a:rPr lang="sr-Latn-RS" sz="1600" dirty="0" err="1">
                <a:latin typeface="Georgia" panose="02040502050405020303" pitchFamily="18" charset="0"/>
              </a:rPr>
              <a:t>Macedonia</a:t>
            </a:r>
            <a:r>
              <a:rPr lang="sr-Latn-RS" sz="1600" dirty="0">
                <a:latin typeface="Georgia" panose="02040502050405020303" pitchFamily="18" charset="0"/>
              </a:rPr>
              <a:t>).</a:t>
            </a:r>
          </a:p>
          <a:p>
            <a:pPr algn="just"/>
            <a:r>
              <a:rPr lang="sr-Latn-RS" sz="1600" dirty="0" err="1">
                <a:solidFill>
                  <a:srgbClr val="C00000"/>
                </a:solidFill>
                <a:latin typeface="Georgia" panose="02040502050405020303" pitchFamily="18" charset="0"/>
              </a:rPr>
              <a:t>Proceedings</a:t>
            </a:r>
            <a:r>
              <a:rPr lang="sr-Latn-RS" sz="1600" dirty="0">
                <a:solidFill>
                  <a:srgbClr val="C00000"/>
                </a:solidFill>
                <a:latin typeface="Georgia" panose="02040502050405020303" pitchFamily="18" charset="0"/>
              </a:rPr>
              <a:t> (7th </a:t>
            </a:r>
            <a:r>
              <a:rPr lang="sr-Latn-RS" sz="1600" dirty="0" err="1">
                <a:solidFill>
                  <a:srgbClr val="C00000"/>
                </a:solidFill>
                <a:latin typeface="Georgia" panose="02040502050405020303" pitchFamily="18" charset="0"/>
              </a:rPr>
              <a:t>edition</a:t>
            </a:r>
            <a:r>
              <a:rPr lang="sr-Latn-RS" sz="1600" dirty="0">
                <a:solidFill>
                  <a:srgbClr val="C00000"/>
                </a:solidFill>
                <a:latin typeface="Georgia" panose="02040502050405020303" pitchFamily="18" charset="0"/>
              </a:rPr>
              <a:t>) </a:t>
            </a:r>
            <a:r>
              <a:rPr lang="sr-Latn-RS" sz="1600" dirty="0" err="1">
                <a:solidFill>
                  <a:srgbClr val="C00000"/>
                </a:solidFill>
                <a:latin typeface="Georgia" panose="02040502050405020303" pitchFamily="18" charset="0"/>
              </a:rPr>
              <a:t>are</a:t>
            </a:r>
            <a:r>
              <a:rPr lang="sr-Latn-RS" sz="1600" dirty="0">
                <a:solidFill>
                  <a:srgbClr val="C00000"/>
                </a:solidFill>
                <a:latin typeface="Georgia" panose="02040502050405020303" pitchFamily="18" charset="0"/>
              </a:rPr>
              <a:t> </a:t>
            </a:r>
            <a:r>
              <a:rPr lang="sr-Latn-RS" sz="1600" dirty="0" err="1">
                <a:solidFill>
                  <a:srgbClr val="C00000"/>
                </a:solidFill>
                <a:latin typeface="Georgia" panose="02040502050405020303" pitchFamily="18" charset="0"/>
              </a:rPr>
              <a:t>available</a:t>
            </a:r>
            <a:r>
              <a:rPr lang="sr-Latn-RS" sz="1600" dirty="0">
                <a:solidFill>
                  <a:srgbClr val="C00000"/>
                </a:solidFill>
                <a:latin typeface="Georgia" panose="02040502050405020303" pitchFamily="18" charset="0"/>
              </a:rPr>
              <a:t> </a:t>
            </a:r>
            <a:r>
              <a:rPr lang="sr-Latn-RS" sz="1600" dirty="0" err="1">
                <a:solidFill>
                  <a:srgbClr val="C00000"/>
                </a:solidFill>
                <a:latin typeface="Georgia" panose="02040502050405020303" pitchFamily="18" charset="0"/>
              </a:rPr>
              <a:t>online</a:t>
            </a:r>
            <a:r>
              <a:rPr lang="sr-Latn-RS" sz="1600" dirty="0">
                <a:solidFill>
                  <a:srgbClr val="C00000"/>
                </a:solidFill>
                <a:latin typeface="Georgia" panose="02040502050405020303" pitchFamily="18" charset="0"/>
              </a:rPr>
              <a:t> (scan the QR </a:t>
            </a:r>
            <a:r>
              <a:rPr lang="sr-Latn-RS" sz="1600" dirty="0" err="1">
                <a:solidFill>
                  <a:srgbClr val="C00000"/>
                </a:solidFill>
                <a:latin typeface="Georgia" panose="02040502050405020303" pitchFamily="18" charset="0"/>
              </a:rPr>
              <a:t>code</a:t>
            </a:r>
            <a:r>
              <a:rPr lang="sr-Latn-RS" sz="1600" dirty="0">
                <a:solidFill>
                  <a:srgbClr val="C00000"/>
                </a:solidFill>
                <a:latin typeface="Georgia" panose="02040502050405020303" pitchFamily="18" charset="0"/>
              </a:rPr>
              <a:t>).</a:t>
            </a:r>
          </a:p>
          <a:p>
            <a:r>
              <a:rPr lang="sr-Latn-RS" sz="1600" dirty="0">
                <a:solidFill>
                  <a:srgbClr val="C00000"/>
                </a:solidFill>
                <a:latin typeface="Georgia" panose="02040502050405020303" pitchFamily="18" charset="0"/>
              </a:rPr>
              <a:t>The </a:t>
            </a:r>
            <a:r>
              <a:rPr lang="sr-Latn-RS" sz="1600" dirty="0" err="1">
                <a:solidFill>
                  <a:srgbClr val="C00000"/>
                </a:solidFill>
                <a:latin typeface="Georgia" panose="02040502050405020303" pitchFamily="18" charset="0"/>
              </a:rPr>
              <a:t>call</a:t>
            </a:r>
            <a:r>
              <a:rPr lang="sr-Latn-RS" sz="1600" dirty="0">
                <a:solidFill>
                  <a:srgbClr val="C00000"/>
                </a:solidFill>
                <a:latin typeface="Georgia" panose="02040502050405020303" pitchFamily="18" charset="0"/>
              </a:rPr>
              <a:t> for </a:t>
            </a:r>
            <a:r>
              <a:rPr lang="sr-Latn-RS" sz="1600" dirty="0" err="1">
                <a:solidFill>
                  <a:srgbClr val="C00000"/>
                </a:solidFill>
                <a:latin typeface="Georgia" panose="02040502050405020303" pitchFamily="18" charset="0"/>
              </a:rPr>
              <a:t>participation</a:t>
            </a:r>
            <a:r>
              <a:rPr lang="sr-Latn-RS" sz="1600" dirty="0">
                <a:solidFill>
                  <a:srgbClr val="C00000"/>
                </a:solidFill>
                <a:latin typeface="Georgia" panose="02040502050405020303" pitchFamily="18" charset="0"/>
              </a:rPr>
              <a:t> is </a:t>
            </a:r>
            <a:r>
              <a:rPr lang="sr-Latn-RS" sz="1600" dirty="0" err="1">
                <a:solidFill>
                  <a:srgbClr val="C00000"/>
                </a:solidFill>
                <a:latin typeface="Georgia" panose="02040502050405020303" pitchFamily="18" charset="0"/>
              </a:rPr>
              <a:t>published</a:t>
            </a:r>
            <a:r>
              <a:rPr lang="sr-Latn-RS" sz="1600" dirty="0">
                <a:solidFill>
                  <a:srgbClr val="C00000"/>
                </a:solidFill>
                <a:latin typeface="Georgia" panose="02040502050405020303" pitchFamily="18" charset="0"/>
              </a:rPr>
              <a:t> on the </a:t>
            </a:r>
            <a:r>
              <a:rPr lang="sr-Latn-RS" sz="1600" dirty="0" err="1">
                <a:solidFill>
                  <a:srgbClr val="C00000"/>
                </a:solidFill>
                <a:latin typeface="Georgia" panose="02040502050405020303" pitchFamily="18" charset="0"/>
              </a:rPr>
              <a:t>College</a:t>
            </a:r>
            <a:r>
              <a:rPr lang="sr-Latn-RS" sz="1600" dirty="0">
                <a:solidFill>
                  <a:srgbClr val="C00000"/>
                </a:solidFill>
                <a:latin typeface="Georgia" panose="02040502050405020303" pitchFamily="18" charset="0"/>
              </a:rPr>
              <a:t> </a:t>
            </a:r>
            <a:r>
              <a:rPr lang="sr-Latn-RS" sz="1600" dirty="0" err="1">
                <a:solidFill>
                  <a:srgbClr val="C00000"/>
                </a:solidFill>
                <a:latin typeface="Georgia" panose="02040502050405020303" pitchFamily="18" charset="0"/>
              </a:rPr>
              <a:t>website</a:t>
            </a:r>
            <a:r>
              <a:rPr lang="sr-Latn-RS" sz="1600" dirty="0">
                <a:solidFill>
                  <a:srgbClr val="C00000"/>
                </a:solidFill>
                <a:latin typeface="Georgia" panose="02040502050405020303" pitchFamily="18" charset="0"/>
              </a:rPr>
              <a:t> (https://www.uskolavrsac.edu.rs/).</a:t>
            </a:r>
          </a:p>
        </p:txBody>
      </p:sp>
      <p:sp>
        <p:nvSpPr>
          <p:cNvPr id="5" name="Text Placeholder 4"/>
          <p:cNvSpPr>
            <a:spLocks noGrp="1"/>
          </p:cNvSpPr>
          <p:nvPr>
            <p:ph type="body" sz="half" idx="2"/>
          </p:nvPr>
        </p:nvSpPr>
        <p:spPr>
          <a:xfrm>
            <a:off x="485178" y="2714766"/>
            <a:ext cx="3086100" cy="3139440"/>
          </a:xfrm>
        </p:spPr>
        <p:txBody>
          <a:bodyPr/>
          <a:lstStyle/>
          <a:p>
            <a:endParaRPr lang="sr-Latn-R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739" y="2538486"/>
            <a:ext cx="3492000" cy="3492000"/>
          </a:xfrm>
          <a:prstGeom prst="rect">
            <a:avLst/>
          </a:prstGeom>
        </p:spPr>
      </p:pic>
      <p:sp>
        <p:nvSpPr>
          <p:cNvPr id="7" name="Slide Number Placeholder 4"/>
          <p:cNvSpPr txBox="1">
            <a:spLocks/>
          </p:cNvSpPr>
          <p:nvPr/>
        </p:nvSpPr>
        <p:spPr>
          <a:xfrm>
            <a:off x="8549640" y="6491288"/>
            <a:ext cx="589031" cy="365125"/>
          </a:xfrm>
          <a:prstGeom prst="rect">
            <a:avLst/>
          </a:prstGeom>
        </p:spPr>
        <p:txBody>
          <a:bodyPr vert="horz" lIns="91440" tIns="45720" rIns="91440" bIns="45720" rtlCol="0" anchor="ctr"/>
          <a:lstStyle>
            <a:defPPr>
              <a:defRPr lang="en-US"/>
            </a:defPPr>
            <a:lvl1pPr algn="r" defTabSz="457200" rtl="0" eaLnBrk="0" fontAlgn="base" hangingPunct="0">
              <a:spcBef>
                <a:spcPct val="0"/>
              </a:spcBef>
              <a:spcAft>
                <a:spcPct val="0"/>
              </a:spcAft>
              <a:defRPr sz="1050" kern="1200">
                <a:solidFill>
                  <a:schemeClr val="tx1">
                    <a:tint val="75000"/>
                  </a:schemeClr>
                </a:solidFill>
                <a:latin typeface="Century Gothic" panose="020B0502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5pPr>
            <a:lvl6pPr marL="2286000" algn="l" defTabSz="914400" rtl="0" eaLnBrk="1" latinLnBrk="0" hangingPunct="1">
              <a:defRPr kern="1200">
                <a:solidFill>
                  <a:schemeClr val="tx1"/>
                </a:solidFill>
                <a:latin typeface="Century Gothic" panose="020B0502020202020204" pitchFamily="34" charset="0"/>
                <a:ea typeface="+mn-ea"/>
                <a:cs typeface="+mn-cs"/>
              </a:defRPr>
            </a:lvl6pPr>
            <a:lvl7pPr marL="2743200" algn="l" defTabSz="914400" rtl="0" eaLnBrk="1" latinLnBrk="0" hangingPunct="1">
              <a:defRPr kern="1200">
                <a:solidFill>
                  <a:schemeClr val="tx1"/>
                </a:solidFill>
                <a:latin typeface="Century Gothic" panose="020B0502020202020204" pitchFamily="34" charset="0"/>
                <a:ea typeface="+mn-ea"/>
                <a:cs typeface="+mn-cs"/>
              </a:defRPr>
            </a:lvl7pPr>
            <a:lvl8pPr marL="3200400" algn="l" defTabSz="914400" rtl="0" eaLnBrk="1" latinLnBrk="0" hangingPunct="1">
              <a:defRPr kern="1200">
                <a:solidFill>
                  <a:schemeClr val="tx1"/>
                </a:solidFill>
                <a:latin typeface="Century Gothic" panose="020B0502020202020204" pitchFamily="34" charset="0"/>
                <a:ea typeface="+mn-ea"/>
                <a:cs typeface="+mn-cs"/>
              </a:defRPr>
            </a:lvl8pPr>
            <a:lvl9pPr marL="3657600" algn="l" defTabSz="914400" rtl="0" eaLnBrk="1" latinLnBrk="0" hangingPunct="1">
              <a:defRPr kern="1200">
                <a:solidFill>
                  <a:schemeClr val="tx1"/>
                </a:solidFill>
                <a:latin typeface="Century Gothic" panose="020B0502020202020204" pitchFamily="34" charset="0"/>
                <a:ea typeface="+mn-ea"/>
                <a:cs typeface="+mn-cs"/>
              </a:defRPr>
            </a:lvl9pPr>
          </a:lstStyle>
          <a:p>
            <a:r>
              <a:rPr lang="sr-Latn-RS" altLang="sr-Latn-RS" sz="1600" dirty="0">
                <a:solidFill>
                  <a:schemeClr val="tx1"/>
                </a:solidFill>
                <a:latin typeface="Californian FB" panose="0207040306080B030204" pitchFamily="18" charset="0"/>
              </a:rPr>
              <a:t>8</a:t>
            </a:r>
            <a:endParaRPr lang="en-US" altLang="sr-Latn-RS" sz="1600" dirty="0">
              <a:solidFill>
                <a:schemeClr val="tx1"/>
              </a:solidFill>
              <a:latin typeface="Californian FB" panose="0207040306080B030204" pitchFamily="18" charset="0"/>
            </a:endParaRPr>
          </a:p>
        </p:txBody>
      </p:sp>
      <p:pic>
        <p:nvPicPr>
          <p:cNvPr id="8" name="Picture 7"/>
          <p:cNvPicPr>
            <a:picLocks noChangeAspect="1"/>
          </p:cNvPicPr>
          <p:nvPr/>
        </p:nvPicPr>
        <p:blipFill>
          <a:blip r:embed="rId3"/>
          <a:stretch>
            <a:fillRect/>
          </a:stretch>
        </p:blipFill>
        <p:spPr>
          <a:xfrm>
            <a:off x="7913269" y="5619151"/>
            <a:ext cx="1225402" cy="1054699"/>
          </a:xfrm>
          <a:prstGeom prst="rect">
            <a:avLst/>
          </a:prstGeom>
        </p:spPr>
      </p:pic>
    </p:spTree>
    <p:extLst>
      <p:ext uri="{BB962C8B-B14F-4D97-AF65-F5344CB8AC3E}">
        <p14:creationId xmlns:p14="http://schemas.microsoft.com/office/powerpoint/2010/main" val="3816711886"/>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4289307836"/>
              </p:ext>
            </p:extLst>
          </p:nvPr>
        </p:nvGraphicFramePr>
        <p:xfrm>
          <a:off x="476250" y="1282700"/>
          <a:ext cx="44577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p:cNvSpPr txBox="1"/>
          <p:nvPr/>
        </p:nvSpPr>
        <p:spPr>
          <a:xfrm>
            <a:off x="3890962" y="354013"/>
            <a:ext cx="5762625" cy="707886"/>
          </a:xfrm>
          <a:prstGeom prst="rect">
            <a:avLst/>
          </a:prstGeom>
          <a:noFill/>
        </p:spPr>
        <p:txBody>
          <a:bodyPr wrap="square" rtlCol="0">
            <a:spAutoFit/>
          </a:bodyPr>
          <a:lstStyle/>
          <a:p>
            <a:r>
              <a:rPr lang="en-US" sz="2000" dirty="0">
                <a:solidFill>
                  <a:srgbClr val="C00000"/>
                </a:solidFill>
                <a:latin typeface="Georgia" panose="02040502050405020303" pitchFamily="18" charset="0"/>
              </a:rPr>
              <a:t>The Preschool Teacher Training and Medical College in </a:t>
            </a:r>
            <a:r>
              <a:rPr lang="en-US" sz="2000" dirty="0" err="1">
                <a:solidFill>
                  <a:srgbClr val="C00000"/>
                </a:solidFill>
                <a:latin typeface="Georgia" panose="02040502050405020303" pitchFamily="18" charset="0"/>
              </a:rPr>
              <a:t>Vršac</a:t>
            </a:r>
            <a:r>
              <a:rPr lang="en-US" sz="2000" dirty="0">
                <a:solidFill>
                  <a:srgbClr val="C00000"/>
                </a:solidFill>
                <a:latin typeface="Georgia" panose="02040502050405020303" pitchFamily="18" charset="0"/>
              </a:rPr>
              <a:t> </a:t>
            </a:r>
            <a:r>
              <a:rPr lang="sr-Latn-RS" sz="2000" dirty="0">
                <a:solidFill>
                  <a:srgbClr val="C00000"/>
                </a:solidFill>
                <a:latin typeface="Georgia" panose="02040502050405020303" pitchFamily="18" charset="0"/>
              </a:rPr>
              <a:t>as a European Talent Point</a:t>
            </a:r>
          </a:p>
        </p:txBody>
      </p:sp>
      <p:pic>
        <p:nvPicPr>
          <p:cNvPr id="8" name="Content Placeholder 18">
            <a:extLst>
              <a:ext uri="{FF2B5EF4-FFF2-40B4-BE49-F238E27FC236}">
                <a16:creationId xmlns:a16="http://schemas.microsoft.com/office/drawing/2014/main" id="{F5D137FA-C8BE-877F-690D-2BCC728A05CB}"/>
              </a:ext>
            </a:extLst>
          </p:cNvPr>
          <p:cNvPicPr>
            <a:picLocks noChangeAspect="1"/>
          </p:cNvPicPr>
          <p:nvPr/>
        </p:nvPicPr>
        <p:blipFill>
          <a:blip r:embed="rId7"/>
          <a:stretch>
            <a:fillRect/>
          </a:stretch>
        </p:blipFill>
        <p:spPr>
          <a:xfrm>
            <a:off x="4933950" y="1497156"/>
            <a:ext cx="2448000" cy="3589141"/>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33950" y="1497156"/>
            <a:ext cx="3600000" cy="3600000"/>
          </a:xfrm>
          <a:prstGeom prst="rect">
            <a:avLst/>
          </a:prstGeom>
        </p:spPr>
      </p:pic>
      <p:sp>
        <p:nvSpPr>
          <p:cNvPr id="10" name="TextBox 9"/>
          <p:cNvSpPr txBox="1"/>
          <p:nvPr/>
        </p:nvSpPr>
        <p:spPr>
          <a:xfrm>
            <a:off x="5004494" y="5117255"/>
            <a:ext cx="3458911" cy="707886"/>
          </a:xfrm>
          <a:prstGeom prst="rect">
            <a:avLst/>
          </a:prstGeom>
          <a:noFill/>
        </p:spPr>
        <p:txBody>
          <a:bodyPr wrap="square" rtlCol="0">
            <a:spAutoFit/>
          </a:bodyPr>
          <a:lstStyle/>
          <a:p>
            <a:pPr algn="ctr"/>
            <a:r>
              <a:rPr lang="en-US" sz="2000" dirty="0">
                <a:solidFill>
                  <a:srgbClr val="C00000"/>
                </a:solidFill>
                <a:latin typeface="Georgia" panose="02040502050405020303" pitchFamily="18" charset="0"/>
                <a:cs typeface="Times New Roman" panose="02020603050405020304" pitchFamily="18" charset="0"/>
              </a:rPr>
              <a:t>Annex: </a:t>
            </a:r>
            <a:r>
              <a:rPr lang="en-US" sz="2000" i="1" dirty="0">
                <a:solidFill>
                  <a:srgbClr val="C00000"/>
                </a:solidFill>
                <a:latin typeface="Georgia" panose="02040502050405020303" pitchFamily="18" charset="0"/>
                <a:cs typeface="Times New Roman" panose="02020603050405020304" pitchFamily="18" charset="0"/>
              </a:rPr>
              <a:t>30 Years</a:t>
            </a:r>
            <a:r>
              <a:rPr lang="sr-Latn-RS" sz="2000" i="1" dirty="0">
                <a:solidFill>
                  <a:srgbClr val="C00000"/>
                </a:solidFill>
                <a:latin typeface="Georgia" panose="02040502050405020303" pitchFamily="18" charset="0"/>
                <a:cs typeface="Times New Roman" panose="02020603050405020304" pitchFamily="18" charset="0"/>
              </a:rPr>
              <a:t> on </a:t>
            </a:r>
            <a:r>
              <a:rPr lang="en-US" sz="2000" i="1" dirty="0">
                <a:solidFill>
                  <a:srgbClr val="C00000"/>
                </a:solidFill>
                <a:latin typeface="Georgia" panose="02040502050405020303" pitchFamily="18" charset="0"/>
                <a:cs typeface="Times New Roman" panose="02020603050405020304" pitchFamily="18" charset="0"/>
              </a:rPr>
              <a:t>Giftedness</a:t>
            </a:r>
            <a:r>
              <a:rPr lang="en-US" sz="2000" dirty="0">
                <a:solidFill>
                  <a:srgbClr val="C00000"/>
                </a:solidFill>
                <a:latin typeface="Georgia" panose="02040502050405020303" pitchFamily="18" charset="0"/>
                <a:cs typeface="Times New Roman" panose="02020603050405020304" pitchFamily="18" charset="0"/>
              </a:rPr>
              <a:t> in </a:t>
            </a:r>
            <a:r>
              <a:rPr lang="en-US" sz="2000" dirty="0" err="1">
                <a:solidFill>
                  <a:srgbClr val="C00000"/>
                </a:solidFill>
                <a:latin typeface="Georgia" panose="02040502050405020303" pitchFamily="18" charset="0"/>
                <a:cs typeface="Times New Roman" panose="02020603050405020304" pitchFamily="18" charset="0"/>
              </a:rPr>
              <a:t>Vr</a:t>
            </a:r>
            <a:r>
              <a:rPr lang="sr-Latn-RS" sz="2000" dirty="0">
                <a:solidFill>
                  <a:srgbClr val="C00000"/>
                </a:solidFill>
                <a:latin typeface="Georgia" panose="02040502050405020303" pitchFamily="18" charset="0"/>
                <a:cs typeface="Times New Roman" panose="02020603050405020304" pitchFamily="18" charset="0"/>
              </a:rPr>
              <a:t>s</a:t>
            </a:r>
            <a:r>
              <a:rPr lang="en-US" sz="2000" dirty="0">
                <a:solidFill>
                  <a:srgbClr val="C00000"/>
                </a:solidFill>
                <a:latin typeface="Georgia" panose="02040502050405020303" pitchFamily="18" charset="0"/>
                <a:cs typeface="Times New Roman" panose="02020603050405020304" pitchFamily="18" charset="0"/>
              </a:rPr>
              <a:t>ac (Book)</a:t>
            </a:r>
            <a:endParaRPr lang="sr-Latn-RS" sz="2000" dirty="0">
              <a:solidFill>
                <a:srgbClr val="C00000"/>
              </a:solidFill>
              <a:latin typeface="Georgia" panose="02040502050405020303" pitchFamily="18" charset="0"/>
              <a:cs typeface="Times New Roman" panose="02020603050405020304" pitchFamily="18" charset="0"/>
            </a:endParaRPr>
          </a:p>
        </p:txBody>
      </p:sp>
      <p:sp>
        <p:nvSpPr>
          <p:cNvPr id="12" name="Slide Number Placeholder 4"/>
          <p:cNvSpPr txBox="1">
            <a:spLocks/>
          </p:cNvSpPr>
          <p:nvPr/>
        </p:nvSpPr>
        <p:spPr>
          <a:xfrm>
            <a:off x="8498081" y="6308725"/>
            <a:ext cx="589031" cy="365125"/>
          </a:xfrm>
          <a:prstGeom prst="rect">
            <a:avLst/>
          </a:prstGeom>
        </p:spPr>
        <p:txBody>
          <a:bodyPr vert="horz" lIns="91440" tIns="45720" rIns="91440" bIns="45720" rtlCol="0" anchor="ctr"/>
          <a:lstStyle>
            <a:defPPr>
              <a:defRPr lang="en-US"/>
            </a:defPPr>
            <a:lvl1pPr algn="r" defTabSz="457200" rtl="0" eaLnBrk="0" fontAlgn="base" hangingPunct="0">
              <a:spcBef>
                <a:spcPct val="0"/>
              </a:spcBef>
              <a:spcAft>
                <a:spcPct val="0"/>
              </a:spcAft>
              <a:defRPr sz="1050" kern="1200">
                <a:solidFill>
                  <a:schemeClr val="tx1">
                    <a:tint val="75000"/>
                  </a:schemeClr>
                </a:solidFill>
                <a:latin typeface="Century Gothic" panose="020B0502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5pPr>
            <a:lvl6pPr marL="2286000" algn="l" defTabSz="914400" rtl="0" eaLnBrk="1" latinLnBrk="0" hangingPunct="1">
              <a:defRPr kern="1200">
                <a:solidFill>
                  <a:schemeClr val="tx1"/>
                </a:solidFill>
                <a:latin typeface="Century Gothic" panose="020B0502020202020204" pitchFamily="34" charset="0"/>
                <a:ea typeface="+mn-ea"/>
                <a:cs typeface="+mn-cs"/>
              </a:defRPr>
            </a:lvl6pPr>
            <a:lvl7pPr marL="2743200" algn="l" defTabSz="914400" rtl="0" eaLnBrk="1" latinLnBrk="0" hangingPunct="1">
              <a:defRPr kern="1200">
                <a:solidFill>
                  <a:schemeClr val="tx1"/>
                </a:solidFill>
                <a:latin typeface="Century Gothic" panose="020B0502020202020204" pitchFamily="34" charset="0"/>
                <a:ea typeface="+mn-ea"/>
                <a:cs typeface="+mn-cs"/>
              </a:defRPr>
            </a:lvl7pPr>
            <a:lvl8pPr marL="3200400" algn="l" defTabSz="914400" rtl="0" eaLnBrk="1" latinLnBrk="0" hangingPunct="1">
              <a:defRPr kern="1200">
                <a:solidFill>
                  <a:schemeClr val="tx1"/>
                </a:solidFill>
                <a:latin typeface="Century Gothic" panose="020B0502020202020204" pitchFamily="34" charset="0"/>
                <a:ea typeface="+mn-ea"/>
                <a:cs typeface="+mn-cs"/>
              </a:defRPr>
            </a:lvl8pPr>
            <a:lvl9pPr marL="3657600" algn="l" defTabSz="914400" rtl="0" eaLnBrk="1" latinLnBrk="0" hangingPunct="1">
              <a:defRPr kern="1200">
                <a:solidFill>
                  <a:schemeClr val="tx1"/>
                </a:solidFill>
                <a:latin typeface="Century Gothic" panose="020B0502020202020204" pitchFamily="34" charset="0"/>
                <a:ea typeface="+mn-ea"/>
                <a:cs typeface="+mn-cs"/>
              </a:defRPr>
            </a:lvl9pPr>
          </a:lstStyle>
          <a:p>
            <a:r>
              <a:rPr lang="sr-Latn-RS" altLang="sr-Latn-RS" sz="1600" dirty="0">
                <a:solidFill>
                  <a:schemeClr val="tx1"/>
                </a:solidFill>
                <a:latin typeface="Californian FB" panose="0207040306080B030204" pitchFamily="18" charset="0"/>
              </a:rPr>
              <a:t>9</a:t>
            </a:r>
            <a:endParaRPr lang="en-US" altLang="sr-Latn-RS" sz="1600" dirty="0">
              <a:solidFill>
                <a:schemeClr val="tx1"/>
              </a:solidFill>
              <a:latin typeface="Californian FB" panose="0207040306080B030204" pitchFamily="18" charset="0"/>
            </a:endParaRPr>
          </a:p>
        </p:txBody>
      </p:sp>
      <p:pic>
        <p:nvPicPr>
          <p:cNvPr id="13" name="Picture 12"/>
          <p:cNvPicPr>
            <a:picLocks noChangeAspect="1"/>
          </p:cNvPicPr>
          <p:nvPr/>
        </p:nvPicPr>
        <p:blipFill>
          <a:blip r:embed="rId9"/>
          <a:stretch>
            <a:fillRect/>
          </a:stretch>
        </p:blipFill>
        <p:spPr>
          <a:xfrm>
            <a:off x="7650222" y="5748732"/>
            <a:ext cx="1225402" cy="1054699"/>
          </a:xfrm>
          <a:prstGeom prst="rect">
            <a:avLst/>
          </a:prstGeom>
        </p:spPr>
      </p:pic>
    </p:spTree>
    <p:extLst>
      <p:ext uri="{BB962C8B-B14F-4D97-AF65-F5344CB8AC3E}">
        <p14:creationId xmlns:p14="http://schemas.microsoft.com/office/powerpoint/2010/main" val="39081505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C4220D"/>
      </a:accent1>
      <a:accent2>
        <a:srgbClr val="EB7712"/>
      </a:accent2>
      <a:accent3>
        <a:srgbClr val="ECBD31"/>
      </a:accent3>
      <a:accent4>
        <a:srgbClr val="92CE4A"/>
      </a:accent4>
      <a:accent5>
        <a:srgbClr val="50CFB4"/>
      </a:accent5>
      <a:accent6>
        <a:srgbClr val="0D8EC5"/>
      </a:accent6>
      <a:hlink>
        <a:srgbClr val="EA5A0C"/>
      </a:hlink>
      <a:folHlink>
        <a:srgbClr val="F09D3A"/>
      </a:folHlink>
    </a:clrScheme>
    <a:fontScheme name="Vapor Trail">
      <a:majorFont>
        <a:latin typeface="Century Gothic"/>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FE1EB5C7-81A8-4CBA-AE6E-B3BF73DC389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Vapor Trail</Template>
  <TotalTime>2610</TotalTime>
  <Words>1700</Words>
  <Application>Microsoft Office PowerPoint</Application>
  <PresentationFormat>On-screen Show (4:3)</PresentationFormat>
  <Paragraphs>204</Paragraphs>
  <Slides>20</Slides>
  <Notes>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Algerian</vt:lpstr>
      <vt:lpstr>Arial</vt:lpstr>
      <vt:lpstr>Calibri</vt:lpstr>
      <vt:lpstr>Californian FB</vt:lpstr>
      <vt:lpstr>Cambria</vt:lpstr>
      <vt:lpstr>Century Gothic</vt:lpstr>
      <vt:lpstr>Georgia</vt:lpstr>
      <vt:lpstr>Times New Roman</vt:lpstr>
      <vt:lpstr>Vapor Trail</vt:lpstr>
      <vt:lpstr>INTRODUCTORY IMPULSES: PRESCHOOL TEACHER TRAINING AND MEDICAL COLLEGE IN VRŠAC, REPUBLIC OF SERBIA</vt:lpstr>
      <vt:lpstr>PowerPoint Presentation</vt:lpstr>
      <vt:lpstr>About us</vt:lpstr>
      <vt:lpstr>PowerPoint Presentation</vt:lpstr>
      <vt:lpstr>Study programmes</vt:lpstr>
      <vt:lpstr>PowerPoint Presentation</vt:lpstr>
      <vt:lpstr>Examples of interdisciplinarity at the Preschool Teacher Training and Medical College in Vršac</vt:lpstr>
      <vt:lpstr>Annual student conference; proceedings published every year</vt:lpstr>
      <vt:lpstr>PowerPoint Presentation</vt:lpstr>
      <vt:lpstr>PowerPoint Presentation</vt:lpstr>
      <vt:lpstr>Erasmus+ Activities at  our Institution – Key Highlights </vt:lpstr>
      <vt:lpstr>PowerPoint Presentation</vt:lpstr>
      <vt:lpstr>Some responses from students participating in Erasmus Mobility</vt:lpstr>
      <vt:lpstr>ERASMUS+ MOBILITY IS A BRIDGE. </vt:lpstr>
      <vt:lpstr>PowerPoint Presentation</vt:lpstr>
      <vt:lpstr>PowerPoint Presentation</vt:lpstr>
      <vt:lpstr>Erasmus mobility in metaphors: student activity  </vt:lpstr>
      <vt:lpstr>Erasmus mobility in metaphors: student activity  </vt:lpstr>
      <vt:lpstr>Erasmus mobility in metaphors: student activity  </vt:lpstr>
      <vt:lpstr>Contact information: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Conceptualizations of Education in the Future from the Students’ Perspective</dc:title>
  <dc:subject/>
  <dc:creator>Ivana</dc:creator>
  <cp:keywords/>
  <dc:description>generated using python-pptx</dc:description>
  <cp:lastModifiedBy>Ivana Đorđev</cp:lastModifiedBy>
  <cp:revision>195</cp:revision>
  <cp:lastPrinted>2025-07-18T09:31:04Z</cp:lastPrinted>
  <dcterms:created xsi:type="dcterms:W3CDTF">2013-01-27T09:14:16Z</dcterms:created>
  <dcterms:modified xsi:type="dcterms:W3CDTF">2026-03-24T22:36:07Z</dcterms:modified>
  <cp:category/>
</cp:coreProperties>
</file>