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7" r:id="rId1"/>
  </p:sldMasterIdLst>
  <p:notesMasterIdLst>
    <p:notesMasterId r:id="rId4"/>
  </p:notesMasterIdLst>
  <p:handoutMasterIdLst>
    <p:handoutMasterId r:id="rId5"/>
  </p:handoutMasterIdLst>
  <p:sldIdLst>
    <p:sldId id="259" r:id="rId2"/>
    <p:sldId id="258" r:id="rId3"/>
  </p:sldIdLst>
  <p:sldSz cx="12192000" cy="6858000"/>
  <p:notesSz cx="6797675" cy="992505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7D962-BF53-40A5-978F-5AC498B83AA3}" type="datetimeFigureOut">
              <a:rPr lang="sr-Latn-RS" smtClean="0"/>
              <a:t>22.3.2026.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EE0F1-594B-45AD-B87A-13D52C73E7CC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194937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5AC78-7672-4903-AFD5-0C2A22F9B169}" type="datetimeFigureOut">
              <a:rPr lang="sr-Latn-RS" smtClean="0"/>
              <a:t>22.3.2026.</a:t>
            </a:fld>
            <a:endParaRPr lang="sr-Latn-R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D5F8F-4C83-4847-9DA6-F03DB239F7CA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156661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4924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522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0616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578037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0615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9618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70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4444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903141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173855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666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5099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985713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3881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287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 dirty="0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4921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430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6992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6897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4019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459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05C926B-7B08-9100-E204-6C6AAA967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60750F04-825B-0F45-856E-3F61D85F5F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40B28A4-4164-3CC2-8AE5-F6E2E4A32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D09DD96-8F32-78D4-3EB4-BC851777C2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882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1583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3415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B4751-880F-D840-AAA9-3A15815CC99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C1D5A64-D746-3C2D-851E-E26BF9333B6C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284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V="1">
            <a:off x="1372573" y="478263"/>
            <a:ext cx="28660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March, 2026</a:t>
            </a:r>
            <a:endParaRPr lang="sr-Latn-R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1483892" y="1196220"/>
            <a:ext cx="2643390" cy="262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 flipV="1">
            <a:off x="856343" y="4206896"/>
            <a:ext cx="40785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Preschool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Teacher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Medcial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College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Vrsac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Serbia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0800000">
            <a:off x="6693083" y="526608"/>
            <a:ext cx="526131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Official website of the Preschool Teacher Training and Medical College in V</a:t>
            </a:r>
            <a:r>
              <a:rPr lang="sr-Latn-R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ac,</a:t>
            </a:r>
            <a:r>
              <a:rPr lang="sr-Latn-R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Republic of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Serbi</a:t>
            </a:r>
            <a:r>
              <a:rPr lang="sr-Latn-R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676767"/>
              </a:clrFrom>
              <a:clrTo>
                <a:srgbClr val="67676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05" y="5562000"/>
            <a:ext cx="5234660" cy="1296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5400000" flipH="1" flipV="1">
            <a:off x="3373252" y="2968543"/>
            <a:ext cx="4570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sr-Latn-R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Week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523741" y="1807225"/>
            <a:ext cx="3600000" cy="3600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609943" y="6210000"/>
            <a:ext cx="1016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r-Latn-R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8949" y="5484612"/>
            <a:ext cx="5230821" cy="12985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rot="5400000" flipH="1">
            <a:off x="3765186" y="3128687"/>
            <a:ext cx="53316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Interdisciplinarity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Design: Building the Future University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E61593B-9671-5E32-63F8-713CC0507D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418" t="-32613" b="-1"/>
          <a:stretch>
            <a:fillRect/>
          </a:stretch>
        </p:blipFill>
        <p:spPr>
          <a:xfrm rot="10800000">
            <a:off x="2117817" y="995676"/>
            <a:ext cx="1398636" cy="24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797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32" t="44466" r="72607" b="7779"/>
          <a:stretch/>
        </p:blipFill>
        <p:spPr>
          <a:xfrm>
            <a:off x="7554890" y="4644571"/>
            <a:ext cx="718253" cy="214899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93" t="46443" r="72845" b="7282"/>
          <a:stretch/>
        </p:blipFill>
        <p:spPr>
          <a:xfrm>
            <a:off x="1123307" y="4731656"/>
            <a:ext cx="632921" cy="198404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 flipV="1">
            <a:off x="7651115" y="3808578"/>
            <a:ext cx="45458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</a:t>
            </a:r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Department </a:t>
            </a:r>
          </a:p>
          <a:p>
            <a:pPr algn="ctr"/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International </a:t>
            </a:r>
            <a:r>
              <a:rPr lang="sr-Latn-R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26300 </a:t>
            </a:r>
            <a:r>
              <a:rPr lang="sr-Latn-R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Vrsac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Omladinski trg 1</a:t>
            </a:r>
          </a:p>
          <a:p>
            <a:pPr algn="ctr"/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Tel.+381 13 831 628</a:t>
            </a:r>
          </a:p>
          <a:p>
            <a:pPr algn="ctr"/>
            <a:r>
              <a:rPr lang="sr-Latn-R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Coordinator</a:t>
            </a:r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Radmila </a:t>
            </a:r>
            <a:r>
              <a:rPr lang="sr-Latn-R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Palinkasevic,PhD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Contact</a:t>
            </a:r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+381 60 6188154</a:t>
            </a:r>
          </a:p>
          <a:p>
            <a:pPr algn="ctr"/>
            <a:r>
              <a:rPr lang="sr-Latn-R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palinkasevic</a:t>
            </a:r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sr-Latn-R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gmail.com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09" t="45160" r="72915" b="6870"/>
          <a:stretch/>
        </p:blipFill>
        <p:spPr>
          <a:xfrm>
            <a:off x="913324" y="1161810"/>
            <a:ext cx="595389" cy="220815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 flipV="1">
            <a:off x="7914016" y="146656"/>
            <a:ext cx="41191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Explore International Opportunities at Our School</a:t>
            </a:r>
            <a:endParaRPr lang="sr-Latn-R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8" t="28858" r="73523" b="7143"/>
          <a:stretch/>
        </p:blipFill>
        <p:spPr>
          <a:xfrm>
            <a:off x="7314618" y="146656"/>
            <a:ext cx="672995" cy="30600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 flipV="1">
            <a:off x="586153" y="6355610"/>
            <a:ext cx="3418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 </a:t>
            </a:r>
            <a:r>
              <a:rPr lang="sr-Latn-R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 Us</a:t>
            </a:r>
          </a:p>
        </p:txBody>
      </p:sp>
      <p:sp>
        <p:nvSpPr>
          <p:cNvPr id="20" name="TextBox 19"/>
          <p:cNvSpPr txBox="1"/>
          <p:nvPr/>
        </p:nvSpPr>
        <p:spPr>
          <a:xfrm flipV="1">
            <a:off x="254478" y="128816"/>
            <a:ext cx="52909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Annex: 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Years</a:t>
            </a:r>
            <a:r>
              <a:rPr lang="sr-Latn-R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Giftedness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</a:t>
            </a:r>
            <a:r>
              <a:rPr lang="sr-Latn-R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(Book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5330" y="2056159"/>
            <a:ext cx="2755045" cy="2736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00" y="3670125"/>
            <a:ext cx="2520000" cy="252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24" y="977653"/>
            <a:ext cx="2520000" cy="252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5400000">
            <a:off x="10169615" y="1607981"/>
            <a:ext cx="2993395" cy="85961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 flipV="1">
            <a:off x="9144008" y="6396335"/>
            <a:ext cx="15600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Contact</a:t>
            </a:r>
            <a:r>
              <a:rPr lang="sr-Latn-R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F7D91A9-B34E-70C3-E871-CABBF353245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662157" y="1010865"/>
            <a:ext cx="2523744" cy="252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2338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</TotalTime>
  <Words>103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Sagona Book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Srpski-laptops9</dc:creator>
  <cp:lastModifiedBy>Ivana Đorđev</cp:lastModifiedBy>
  <cp:revision>50</cp:revision>
  <cp:lastPrinted>2026-02-25T13:08:59Z</cp:lastPrinted>
  <dcterms:created xsi:type="dcterms:W3CDTF">2024-07-02T22:38:30Z</dcterms:created>
  <dcterms:modified xsi:type="dcterms:W3CDTF">2026-03-22T19:01:37Z</dcterms:modified>
</cp:coreProperties>
</file>